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4" r:id="rId3"/>
    <p:sldId id="285" r:id="rId4"/>
    <p:sldId id="286" r:id="rId5"/>
    <p:sldId id="287" r:id="rId6"/>
    <p:sldId id="288" r:id="rId7"/>
    <p:sldId id="256" r:id="rId8"/>
    <p:sldId id="257" r:id="rId9"/>
    <p:sldId id="258" r:id="rId10"/>
    <p:sldId id="259" r:id="rId11"/>
    <p:sldId id="260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FFF"/>
    <a:srgbClr val="CCECFF"/>
    <a:srgbClr val="CC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394" autoAdjust="0"/>
    <p:restoredTop sz="94660"/>
  </p:normalViewPr>
  <p:slideViewPr>
    <p:cSldViewPr>
      <p:cViewPr varScale="1">
        <p:scale>
          <a:sx n="64" d="100"/>
          <a:sy n="64" d="100"/>
        </p:scale>
        <p:origin x="-8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3063FD7-1500-43CB-9186-76DD5BBFA509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1FE4294-3C8C-4F0B-8BEF-B7CA96E343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3FD7-1500-43CB-9186-76DD5BBFA509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4294-3C8C-4F0B-8BEF-B7CA96E34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3FD7-1500-43CB-9186-76DD5BBFA509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4294-3C8C-4F0B-8BEF-B7CA96E343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3FD7-1500-43CB-9186-76DD5BBFA509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4294-3C8C-4F0B-8BEF-B7CA96E343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3063FD7-1500-43CB-9186-76DD5BBFA509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1FE4294-3C8C-4F0B-8BEF-B7CA96E343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3FD7-1500-43CB-9186-76DD5BBFA509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4294-3C8C-4F0B-8BEF-B7CA96E343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3FD7-1500-43CB-9186-76DD5BBFA509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4294-3C8C-4F0B-8BEF-B7CA96E343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3FD7-1500-43CB-9186-76DD5BBFA509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4294-3C8C-4F0B-8BEF-B7CA96E343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3FD7-1500-43CB-9186-76DD5BBFA509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4294-3C8C-4F0B-8BEF-B7CA96E343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3FD7-1500-43CB-9186-76DD5BBFA509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4294-3C8C-4F0B-8BEF-B7CA96E343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3FD7-1500-43CB-9186-76DD5BBFA509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4294-3C8C-4F0B-8BEF-B7CA96E343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3063FD7-1500-43CB-9186-76DD5BBFA509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1FE4294-3C8C-4F0B-8BEF-B7CA96E343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Relationship Id="rId4" Type="http://schemas.openxmlformats.org/officeDocument/2006/relationships/slide" Target="slide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0.xml"/><Relationship Id="rId18" Type="http://schemas.openxmlformats.org/officeDocument/2006/relationships/slide" Target="slide25.xml"/><Relationship Id="rId3" Type="http://schemas.openxmlformats.org/officeDocument/2006/relationships/slide" Target="slide10.xml"/><Relationship Id="rId21" Type="http://schemas.openxmlformats.org/officeDocument/2006/relationships/slide" Target="slide28.xml"/><Relationship Id="rId7" Type="http://schemas.openxmlformats.org/officeDocument/2006/relationships/slide" Target="slide14.xml"/><Relationship Id="rId12" Type="http://schemas.openxmlformats.org/officeDocument/2006/relationships/slide" Target="slide19.xml"/><Relationship Id="rId17" Type="http://schemas.openxmlformats.org/officeDocument/2006/relationships/slide" Target="slide24.xml"/><Relationship Id="rId25" Type="http://schemas.openxmlformats.org/officeDocument/2006/relationships/slide" Target="slide32.xml"/><Relationship Id="rId2" Type="http://schemas.openxmlformats.org/officeDocument/2006/relationships/slide" Target="slide9.xml"/><Relationship Id="rId16" Type="http://schemas.openxmlformats.org/officeDocument/2006/relationships/slide" Target="slide23.xml"/><Relationship Id="rId20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11" Type="http://schemas.openxmlformats.org/officeDocument/2006/relationships/slide" Target="slide18.xml"/><Relationship Id="rId24" Type="http://schemas.openxmlformats.org/officeDocument/2006/relationships/slide" Target="slide31.xml"/><Relationship Id="rId5" Type="http://schemas.openxmlformats.org/officeDocument/2006/relationships/slide" Target="slide12.xml"/><Relationship Id="rId15" Type="http://schemas.openxmlformats.org/officeDocument/2006/relationships/slide" Target="slide22.xml"/><Relationship Id="rId23" Type="http://schemas.openxmlformats.org/officeDocument/2006/relationships/slide" Target="slide30.xml"/><Relationship Id="rId10" Type="http://schemas.openxmlformats.org/officeDocument/2006/relationships/slide" Target="slide17.xml"/><Relationship Id="rId19" Type="http://schemas.openxmlformats.org/officeDocument/2006/relationships/slide" Target="slide26.xml"/><Relationship Id="rId4" Type="http://schemas.openxmlformats.org/officeDocument/2006/relationships/slide" Target="slide11.xml"/><Relationship Id="rId9" Type="http://schemas.openxmlformats.org/officeDocument/2006/relationships/slide" Target="slide16.xml"/><Relationship Id="rId14" Type="http://schemas.openxmlformats.org/officeDocument/2006/relationships/slide" Target="slide21.xml"/><Relationship Id="rId22" Type="http://schemas.openxmlformats.org/officeDocument/2006/relationships/slide" Target="slide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228600"/>
            <a:ext cx="8928992" cy="3632448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еда, коль пироги начнёт печь  сапожник, 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А сапоги тачать пирожник.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И. А. Крылов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7952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55776" y="214290"/>
            <a:ext cx="6102420" cy="92869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Вопрос за 10:</a:t>
            </a:r>
            <a:endParaRPr lang="ru-RU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403648" y="4653136"/>
            <a:ext cx="7488832" cy="1510094"/>
          </a:xfrm>
        </p:spPr>
        <p:txBody>
          <a:bodyPr>
            <a:normAutofit/>
          </a:bodyPr>
          <a:lstStyle/>
          <a:p>
            <a:pPr marL="273050" indent="808038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Ответ: 1) пародистом, 2) социальным работником, 3) фермером.</a:t>
            </a:r>
          </a:p>
          <a:p>
            <a:r>
              <a:rPr lang="ru-RU" dirty="0" smtClean="0">
                <a:hlinkClick r:id="rId3" action="ppaction://hlinksldjump"/>
              </a:rPr>
              <a:t>Главная</a:t>
            </a:r>
            <a:endParaRPr lang="ru-RU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2722108" y="1484784"/>
            <a:ext cx="6408712" cy="24482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Кем бы могли работать в наши дни: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1) Волк из сказки «Волк и семеро козлят»?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2) Красная Шапочка?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3) Кот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Матроскин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из мультфильма «Каникулы 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Простоквашино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71800" y="214290"/>
            <a:ext cx="5886396" cy="92869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Вопрос за 15: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627784" y="4221088"/>
            <a:ext cx="4041648" cy="194214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юрист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hlinkClick r:id="rId3" action="ppaction://hlinksldjump"/>
              </a:rPr>
              <a:t>Главная</a:t>
            </a:r>
            <a:endParaRPr lang="ru-RU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2771800" y="1357298"/>
            <a:ext cx="5872166" cy="235973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 называется специалист, оказывающий юридическую помощь гражданам и организациям?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47864" y="260648"/>
            <a:ext cx="3960440" cy="59430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Вопрос за 20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2915816" y="3933056"/>
            <a:ext cx="4536504" cy="136815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Перейдите на вопрос за 10 темы «Знак».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3059832" y="5013176"/>
            <a:ext cx="4000528" cy="10001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solidFill>
                  <a:srgbClr val="FF0000"/>
                </a:solidFill>
                <a:hlinkClick r:id="rId3" action="ppaction://hlinksldjump"/>
              </a:rPr>
              <a:t>«Знак» за 10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988864"/>
            <a:ext cx="3829578" cy="2872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221488" cy="92869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Вопрос за 5: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123728" y="4221088"/>
            <a:ext cx="4041648" cy="1942142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садовник.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Главная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28596" y="1357298"/>
            <a:ext cx="8215370" cy="193909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Дополните пословицу: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«Хорош … - хорош крыжовник».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214290"/>
            <a:ext cx="7326556" cy="92869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Вопрос за 10: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555776" y="4149080"/>
            <a:ext cx="4041648" cy="1942142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агроном.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Главная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611560" y="1412776"/>
            <a:ext cx="7671796" cy="1939094"/>
          </a:xfrm>
        </p:spPr>
        <p:txBody>
          <a:bodyPr>
            <a:normAutofit/>
          </a:bodyPr>
          <a:lstStyle/>
          <a:p>
            <a:pPr marL="273050" indent="447675"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Он не сеет и не пашет, но отвечает за урожай. Кто он?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254548" cy="92869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Вопрос за 15: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483768" y="4293096"/>
            <a:ext cx="4041648" cy="1942142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орнитолог.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Главная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1331640" y="1357298"/>
            <a:ext cx="7312326" cy="1939094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Бередят его сознание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Все пернатые создания.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Друг грачей, ворон, синиц,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Изучает он всех птиц.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586658" cy="92869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Вопрос за 20: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131840" y="4797152"/>
            <a:ext cx="4041648" cy="1942142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эколог.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Главная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1214414" y="1357298"/>
            <a:ext cx="7429552" cy="279178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Разгадайте ребус: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Э	           ОГ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" t="18966" r="6132" b="6607"/>
          <a:stretch/>
        </p:blipFill>
        <p:spPr>
          <a:xfrm rot="16200000">
            <a:off x="2748655" y="2588049"/>
            <a:ext cx="2494562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2000" t="-16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725544" cy="92869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Вопрос за 5: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167487" y="4437112"/>
            <a:ext cx="4041648" cy="1942142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водитель.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Главная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28596" y="1357298"/>
            <a:ext cx="8215370" cy="193909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Разгадайте ребус: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Водитель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7" y="1325831"/>
            <a:ext cx="3986911" cy="289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l="-2000" t="-16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214290"/>
            <a:ext cx="6894508" cy="92869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Вопрос за 10: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563888" y="4437112"/>
            <a:ext cx="4041648" cy="19421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фотограф.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Главная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2051720" y="1412776"/>
            <a:ext cx="6336704" cy="2431742"/>
          </a:xfrm>
        </p:spPr>
        <p:txBody>
          <a:bodyPr>
            <a:normAutofit/>
          </a:bodyPr>
          <a:lstStyle/>
          <a:p>
            <a:pPr marL="273050" indent="982663"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Разгадайте загадку: «Наведёт стеклянный глаз, щёлкнет раз – запомнит вас».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l="-2000" t="-16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214290"/>
            <a:ext cx="7614588" cy="92869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 за 15: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539552" y="2924944"/>
            <a:ext cx="4186808" cy="1942142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автогонщик.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Главная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971600" y="1357298"/>
            <a:ext cx="7672366" cy="19390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Назовите профессию этого человека: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 descr="schumacher_main"/>
          <p:cNvPicPr>
            <a:picLocks noChangeAspect="1" noChangeArrowheads="1"/>
          </p:cNvPicPr>
          <p:nvPr/>
        </p:nvPicPr>
        <p:blipFill rotWithShape="1">
          <a:blip r:embed="rId4"/>
          <a:srcRect l="4022" t="2702" r="2493" b="3603"/>
          <a:stretch/>
        </p:blipFill>
        <p:spPr bwMode="auto">
          <a:xfrm>
            <a:off x="4996872" y="1988840"/>
            <a:ext cx="3504217" cy="4318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238" y="188640"/>
            <a:ext cx="8229600" cy="73833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«Человек – Техника»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3259099" cy="26072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486729"/>
            <a:ext cx="3391691" cy="22589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52" y="4154383"/>
            <a:ext cx="3886736" cy="25911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99911"/>
            <a:ext cx="3431260" cy="315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31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l="-2000" t="-16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70572" cy="73832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Вопрос за 20: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811798" y="5661248"/>
            <a:ext cx="5040560" cy="1158398"/>
          </a:xfrm>
        </p:spPr>
        <p:txBody>
          <a:bodyPr>
            <a:normAutofit fontScale="62500" lnSpcReduction="20000"/>
          </a:bodyPr>
          <a:lstStyle/>
          <a:p>
            <a:r>
              <a:rPr lang="ru-RU" sz="4600" b="1" dirty="0" smtClean="0">
                <a:latin typeface="Times New Roman" pitchFamily="18" charset="0"/>
                <a:cs typeface="Times New Roman" pitchFamily="18" charset="0"/>
              </a:rPr>
              <a:t>Ответ: водовоз, фонарщик.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Главная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395536" y="1069265"/>
            <a:ext cx="8215370" cy="2215718"/>
          </a:xfrm>
        </p:spPr>
        <p:txBody>
          <a:bodyPr>
            <a:noAutofit/>
          </a:bodyPr>
          <a:lstStyle/>
          <a:p>
            <a:pPr marL="273050" indent="715963"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Из-за развития науки и техники и появления машин, способных заменить ручной труд человека, исчезли многие профессии. Назовите профессии представленные на фотографиях.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G:\Маша\Презентация Своя игра\водовоз.jpg"/>
          <p:cNvPicPr>
            <a:picLocks noChangeAspect="1" noChangeArrowheads="1"/>
          </p:cNvPicPr>
          <p:nvPr/>
        </p:nvPicPr>
        <p:blipFill rotWithShape="1">
          <a:blip r:embed="rId4"/>
          <a:srcRect b="3661"/>
          <a:stretch/>
        </p:blipFill>
        <p:spPr bwMode="auto">
          <a:xfrm>
            <a:off x="2806506" y="3324239"/>
            <a:ext cx="3437133" cy="2135667"/>
          </a:xfrm>
          <a:prstGeom prst="rect">
            <a:avLst/>
          </a:prstGeom>
          <a:noFill/>
        </p:spPr>
      </p:pic>
      <p:pic>
        <p:nvPicPr>
          <p:cNvPr id="8" name="Picture 4" descr="G:\Маша\Презентация Своя игра\Фонарщик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275500"/>
            <a:ext cx="1812459" cy="2243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214290"/>
            <a:ext cx="7326556" cy="92869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Вопрос за 5: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187624" y="3861048"/>
            <a:ext cx="6768752" cy="1728192"/>
          </a:xfrm>
        </p:spPr>
        <p:txBody>
          <a:bodyPr>
            <a:normAutofit fontScale="92500" lnSpcReduction="20000"/>
          </a:bodyPr>
          <a:lstStyle/>
          <a:p>
            <a:pPr marL="273050" indent="808038"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доктор, режиссер, милиционер, фармацевт, солист, маляр, синоптик.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Главная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899592" y="1556792"/>
            <a:ext cx="7239748" cy="1584176"/>
          </a:xfrm>
        </p:spPr>
        <p:txBody>
          <a:bodyPr>
            <a:normAutofit fontScale="92500" lnSpcReduction="20000"/>
          </a:bodyPr>
          <a:lstStyle/>
          <a:p>
            <a:pPr marL="273050" indent="890588" algn="just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Перечислите профессии, начинающиеся с названия музыкальных нот.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509520" cy="92869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Вопрос за 10: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547664" y="4509120"/>
            <a:ext cx="4041648" cy="19421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дирижер.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Главная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28596" y="1357298"/>
            <a:ext cx="8215370" cy="2431742"/>
          </a:xfrm>
        </p:spPr>
        <p:txBody>
          <a:bodyPr>
            <a:noAutofit/>
          </a:bodyPr>
          <a:lstStyle/>
          <a:p>
            <a:pPr marL="273050" indent="808038"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«От меня зависит работа целого коллектива. Эта профессия требует постоянного движения и крепких нервов. Не всегда меня знают в лицо, так как чаще встречаются с моей спиной. Назовите мою профессию».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214290"/>
            <a:ext cx="7254548" cy="92869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Вопрос за 15: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331640" y="4005064"/>
            <a:ext cx="5626968" cy="1942142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готовит лекарство.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Главная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1187624" y="1556792"/>
            <a:ext cx="7459794" cy="193909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Чем занимается провизор?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75856" y="1412776"/>
            <a:ext cx="4104456" cy="92869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Приз!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4214818"/>
            <a:ext cx="4041648" cy="1942142"/>
          </a:xfrm>
        </p:spPr>
        <p:txBody>
          <a:bodyPr/>
          <a:lstStyle/>
          <a:p>
            <a:r>
              <a:rPr lang="ru-RU" dirty="0" smtClean="0">
                <a:hlinkClick r:id="rId3" action="ppaction://hlinksldjump"/>
              </a:rPr>
              <a:t>Главная</a:t>
            </a:r>
            <a:endParaRPr lang="ru-RU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1377209" y="2636912"/>
            <a:ext cx="7744374" cy="193909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 получаете 5 очков.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29612" y="332656"/>
            <a:ext cx="5814388" cy="92869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Вопрос за 5: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131840" y="4509120"/>
            <a:ext cx="4041648" cy="19421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поэтом.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Главная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2411760" y="1628800"/>
            <a:ext cx="6048672" cy="2304256"/>
          </a:xfrm>
        </p:spPr>
        <p:txBody>
          <a:bodyPr>
            <a:normAutofit/>
          </a:bodyPr>
          <a:lstStyle/>
          <a:p>
            <a:pPr marL="273050" indent="808038"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Кем является человек,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пользующийся ямбом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хореем?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47864" y="214290"/>
            <a:ext cx="5310332" cy="92869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Вопрос за 10: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555776" y="4581128"/>
            <a:ext cx="6336704" cy="1512168"/>
          </a:xfrm>
        </p:spPr>
        <p:txBody>
          <a:bodyPr>
            <a:normAutofit/>
          </a:bodyPr>
          <a:lstStyle/>
          <a:p>
            <a:pPr marL="273050" indent="715963"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 например, дизайнер, стилист,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копирайтер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Главная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2051720" y="1357298"/>
            <a:ext cx="6592246" cy="2359734"/>
          </a:xfrm>
        </p:spPr>
        <p:txBody>
          <a:bodyPr>
            <a:noAutofit/>
          </a:bodyPr>
          <a:lstStyle/>
          <a:p>
            <a:pPr marL="273050" indent="808038"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последнее время появилось множество новых профессий, связанных с искусством. Назовите некоторые из них.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47864" y="188640"/>
            <a:ext cx="4608512" cy="92869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Вопрос за 15: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915816" y="4005064"/>
            <a:ext cx="4906888" cy="1942142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братья Люмьер.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Главная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2195736" y="1988840"/>
            <a:ext cx="6696744" cy="193909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Кто создал кинематограф?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91880" y="214290"/>
            <a:ext cx="5166316" cy="92869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Вопрос за 20:</a:t>
            </a:r>
            <a:endParaRPr lang="ru-RU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699792" y="4581128"/>
            <a:ext cx="6203032" cy="1872208"/>
          </a:xfrm>
        </p:spPr>
        <p:txBody>
          <a:bodyPr>
            <a:normAutofit fontScale="92500" lnSpcReduction="20000"/>
          </a:bodyPr>
          <a:lstStyle/>
          <a:p>
            <a:pPr marL="273050" indent="447675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Ответ: </a:t>
            </a:r>
          </a:p>
          <a:p>
            <a:pPr marL="273050" indent="447675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1) А. П. Чехов, </a:t>
            </a:r>
          </a:p>
          <a:p>
            <a:pPr marL="273050" indent="447675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2) А. П. Бородин, </a:t>
            </a:r>
          </a:p>
          <a:p>
            <a:pPr marL="273050" indent="447675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3)А.С. Грибоедов.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Главная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2411760" y="1268760"/>
            <a:ext cx="6592246" cy="1939094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Назовите известных русских деятелей искусства, которые были специалистами в: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1)литературе и медицине;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2)музыке и химии;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3)литературе и дипломатии.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696" y="214290"/>
            <a:ext cx="6822500" cy="92869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Вопрос за 5: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259632" y="4077072"/>
            <a:ext cx="4041648" cy="1942142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мужчины.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Главная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107504" y="1628800"/>
            <a:ext cx="7599788" cy="1939094"/>
          </a:xfrm>
        </p:spPr>
        <p:txBody>
          <a:bodyPr>
            <a:normAutofit/>
          </a:bodyPr>
          <a:lstStyle/>
          <a:p>
            <a:pPr marL="273050" indent="1158875"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Кто первый – мужчины или женщины – начали вязать на спицах?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194" y="188640"/>
            <a:ext cx="8229600" cy="66632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«Человек – </a:t>
            </a:r>
            <a:r>
              <a:rPr lang="ru-RU" sz="3600" b="1" dirty="0"/>
              <a:t>Ч</a:t>
            </a:r>
            <a:r>
              <a:rPr lang="ru-RU" sz="3600" b="1" dirty="0" smtClean="0"/>
              <a:t>еловек»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93" y="1098170"/>
            <a:ext cx="3590029" cy="25468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47645"/>
            <a:ext cx="3739352" cy="26551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957577"/>
            <a:ext cx="4253207" cy="28312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77072"/>
            <a:ext cx="3915843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499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214290"/>
            <a:ext cx="7110532" cy="92869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Вопрос за 10: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899592" y="3717032"/>
            <a:ext cx="7139136" cy="1942142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 молоток, топор, рубанок, пила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Главная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827584" y="1357298"/>
            <a:ext cx="7816382" cy="193909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Назовите орудия труда плотника.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57082"/>
            <a:ext cx="2970157" cy="371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67744" y="214290"/>
            <a:ext cx="6390452" cy="92869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Вопрос за 15: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755576" y="1484784"/>
            <a:ext cx="8215370" cy="1939094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Чей это инструмент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899592" y="3717032"/>
            <a:ext cx="7139136" cy="194214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 виолончелиста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Главная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214290"/>
            <a:ext cx="6966516" cy="92869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Вопрос за 20: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755576" y="4077072"/>
            <a:ext cx="7416824" cy="1942142"/>
          </a:xfrm>
        </p:spPr>
        <p:txBody>
          <a:bodyPr>
            <a:normAutofit lnSpcReduction="10000"/>
          </a:bodyPr>
          <a:lstStyle/>
          <a:p>
            <a:pPr marL="273050" lvl="0" indent="447675" algn="just">
              <a:buClr>
                <a:srgbClr val="727CA3"/>
              </a:buClr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Ответ: Петр I – плотник, кораблестроитель, кузнец, токарь, оружейник, моряк, слесарь, кузнец, переводчик, фельдшер, штурман, картограф…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Главная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28596" y="1357298"/>
            <a:ext cx="8215370" cy="1939094"/>
          </a:xfrm>
        </p:spPr>
        <p:txBody>
          <a:bodyPr>
            <a:normAutofit lnSpcReduction="10000"/>
          </a:bodyPr>
          <a:lstStyle/>
          <a:p>
            <a:pPr marL="273050" lvl="0" indent="808038" algn="just">
              <a:buClr>
                <a:srgbClr val="727CA3"/>
              </a:buClr>
            </a:pPr>
            <a:r>
              <a:rPr lang="ru-RU" sz="3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Кто из царей знал 14 ремесел? Назовите царя и не менее 6 ремесел, которыми он владел. 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225" y="188640"/>
            <a:ext cx="8229600" cy="66632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«Человек – Природа»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96752"/>
            <a:ext cx="4096046" cy="27306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221034"/>
            <a:ext cx="3908837" cy="24002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57" y="1081694"/>
            <a:ext cx="3961419" cy="26409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57" y="4066321"/>
            <a:ext cx="3840216" cy="255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989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963" y="188640"/>
            <a:ext cx="8229600" cy="66632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«Человек – Знак»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3994926" cy="26585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761" y="1176170"/>
            <a:ext cx="4268302" cy="28437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26" y="4201509"/>
            <a:ext cx="3712072" cy="24722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900" y="4293096"/>
            <a:ext cx="4331163" cy="241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024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6632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«Человек – Искусство»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980728"/>
            <a:ext cx="2630397" cy="31683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717032"/>
            <a:ext cx="3024336" cy="30319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379506"/>
            <a:ext cx="3744416" cy="2246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21279"/>
            <a:ext cx="367240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214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3886200"/>
            <a:ext cx="6385520" cy="9906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Своя игра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«В мире профессий»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872347"/>
              </p:ext>
            </p:extLst>
          </p:nvPr>
        </p:nvGraphicFramePr>
        <p:xfrm>
          <a:off x="0" y="2"/>
          <a:ext cx="9144000" cy="68580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5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10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15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20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Природа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5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7" action="ppaction://hlinksldjump"/>
                        </a:rPr>
                        <a:t>10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8" action="ppaction://hlinksldjump"/>
                        </a:rPr>
                        <a:t>15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9" action="ppaction://hlinksldjump"/>
                        </a:rPr>
                        <a:t>20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Техника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0" action="ppaction://hlinksldjump"/>
                        </a:rPr>
                        <a:t>5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1" action="ppaction://hlinksldjump"/>
                        </a:rPr>
                        <a:t>10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2" action="ppaction://hlinksldjump"/>
                        </a:rPr>
                        <a:t>15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3" action="ppaction://hlinksldjump"/>
                        </a:rPr>
                        <a:t>20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Знак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4" action="ppaction://hlinksldjump"/>
                        </a:rPr>
                        <a:t>5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5" action="ppaction://hlinksldjump"/>
                        </a:rPr>
                        <a:t>10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6" action="ppaction://hlinksldjump"/>
                        </a:rPr>
                        <a:t>15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7" action="ppaction://hlinksldjump"/>
                        </a:rPr>
                        <a:t>20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Искусство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8" action="ppaction://hlinksldjump"/>
                        </a:rPr>
                        <a:t>5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9" action="ppaction://hlinksldjump"/>
                        </a:rPr>
                        <a:t>10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0" action="ppaction://hlinksldjump"/>
                        </a:rPr>
                        <a:t>15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1" action="ppaction://hlinksldjump"/>
                        </a:rPr>
                        <a:t>20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Орудия труда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2" action="ppaction://hlinksldjump"/>
                        </a:rPr>
                        <a:t>5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3" action="ppaction://hlinksldjump"/>
                        </a:rPr>
                        <a:t>10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4" action="ppaction://hlinksldjump"/>
                        </a:rPr>
                        <a:t>15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5" action="ppaction://hlinksldjump"/>
                        </a:rPr>
                        <a:t>20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83768" y="214290"/>
            <a:ext cx="6174428" cy="92869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Вопрос за 5: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411760" y="4005064"/>
            <a:ext cx="4041648" cy="1942142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 врачом.</a:t>
            </a:r>
          </a:p>
          <a:p>
            <a:r>
              <a:rPr lang="ru-RU" dirty="0" smtClean="0">
                <a:hlinkClick r:id="rId3" action="ppaction://hlinksldjump"/>
              </a:rPr>
              <a:t>Главная</a:t>
            </a:r>
            <a:endParaRPr lang="ru-RU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3131840" y="1357298"/>
            <a:ext cx="5512126" cy="193909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Кем по профессии был А. П. Чехов?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277</TotalTime>
  <Words>640</Words>
  <Application>Microsoft Office PowerPoint</Application>
  <PresentationFormat>Экран (4:3)</PresentationFormat>
  <Paragraphs>142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Начальная</vt:lpstr>
      <vt:lpstr>Беда, коль пироги начнёт печь  сапожник,  А сапоги тачать пирожник. И. А. Крылов</vt:lpstr>
      <vt:lpstr>«Человек – Техника»</vt:lpstr>
      <vt:lpstr>«Человек – Человек»</vt:lpstr>
      <vt:lpstr>«Человек – Природа»</vt:lpstr>
      <vt:lpstr>«Человек – Знак»</vt:lpstr>
      <vt:lpstr>«Человек – Искусство»</vt:lpstr>
      <vt:lpstr>Своя игра</vt:lpstr>
      <vt:lpstr>Презентация PowerPoint</vt:lpstr>
      <vt:lpstr>Вопрос за 5:</vt:lpstr>
      <vt:lpstr>Вопрос за 10:</vt:lpstr>
      <vt:lpstr>Вопрос за 15:</vt:lpstr>
      <vt:lpstr>Вопрос за 20:</vt:lpstr>
      <vt:lpstr>Вопрос за 5:</vt:lpstr>
      <vt:lpstr>Вопрос за 10:</vt:lpstr>
      <vt:lpstr>Вопрос за 15:</vt:lpstr>
      <vt:lpstr>Вопрос за 20:</vt:lpstr>
      <vt:lpstr>Вопрос за 5:</vt:lpstr>
      <vt:lpstr>Вопрос за 10:</vt:lpstr>
      <vt:lpstr>Вопрос за 15:</vt:lpstr>
      <vt:lpstr>Вопрос за 20:</vt:lpstr>
      <vt:lpstr>Вопрос за 5:</vt:lpstr>
      <vt:lpstr>Вопрос за 10:</vt:lpstr>
      <vt:lpstr>Вопрос за 15:</vt:lpstr>
      <vt:lpstr>Приз!</vt:lpstr>
      <vt:lpstr>Вопрос за 5:</vt:lpstr>
      <vt:lpstr>Вопрос за 10:</vt:lpstr>
      <vt:lpstr>Вопрос за 15:</vt:lpstr>
      <vt:lpstr>Вопрос за 20:</vt:lpstr>
      <vt:lpstr>Вопрос за 5:</vt:lpstr>
      <vt:lpstr>Вопрос за 10:</vt:lpstr>
      <vt:lpstr>Вопрос за 15:</vt:lpstr>
      <vt:lpstr>Вопрос за 20: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creator>User</dc:creator>
  <cp:lastModifiedBy>User</cp:lastModifiedBy>
  <cp:revision>29</cp:revision>
  <dcterms:created xsi:type="dcterms:W3CDTF">2016-11-25T07:27:20Z</dcterms:created>
  <dcterms:modified xsi:type="dcterms:W3CDTF">2016-12-04T12:36:54Z</dcterms:modified>
</cp:coreProperties>
</file>