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F72AF-8E8F-42BA-97CF-39D33B200203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6E09D3-CB21-4A57-BEA7-3EBE9F60494D}">
      <dgm:prSet phldrT="[Текст]"/>
      <dgm:spPr/>
      <dgm:t>
        <a:bodyPr/>
        <a:lstStyle/>
        <a:p>
          <a:r>
            <a:rPr lang="ru-RU" dirty="0"/>
            <a:t>1.</a:t>
          </a:r>
        </a:p>
      </dgm:t>
    </dgm:pt>
    <dgm:pt modelId="{D27E9835-3A53-4CE5-8F71-CB4A9FCD214E}" type="parTrans" cxnId="{7A9B564D-CC64-440D-A42A-724FA1B8A89E}">
      <dgm:prSet/>
      <dgm:spPr/>
      <dgm:t>
        <a:bodyPr/>
        <a:lstStyle/>
        <a:p>
          <a:endParaRPr lang="ru-RU"/>
        </a:p>
      </dgm:t>
    </dgm:pt>
    <dgm:pt modelId="{5869E0BE-C611-4EA6-8995-00050B083055}" type="sibTrans" cxnId="{7A9B564D-CC64-440D-A42A-724FA1B8A89E}">
      <dgm:prSet/>
      <dgm:spPr/>
      <dgm:t>
        <a:bodyPr/>
        <a:lstStyle/>
        <a:p>
          <a:endParaRPr lang="ru-RU"/>
        </a:p>
      </dgm:t>
    </dgm:pt>
    <dgm:pt modelId="{2EC4F460-ED49-4658-9F32-FA54618974BF}">
      <dgm:prSet phldrT="[Текст]"/>
      <dgm:spPr/>
      <dgm:t>
        <a:bodyPr/>
        <a:lstStyle/>
        <a:p>
          <a:r>
            <a:rPr lang="ru-RU" dirty="0"/>
            <a:t>Деформация в семейных отношениях</a:t>
          </a:r>
        </a:p>
      </dgm:t>
    </dgm:pt>
    <dgm:pt modelId="{C7037576-A2FB-4179-B700-073FB026CA37}" type="parTrans" cxnId="{577410F0-4827-4F04-84AD-E246C6BC2827}">
      <dgm:prSet/>
      <dgm:spPr/>
      <dgm:t>
        <a:bodyPr/>
        <a:lstStyle/>
        <a:p>
          <a:endParaRPr lang="ru-RU"/>
        </a:p>
      </dgm:t>
    </dgm:pt>
    <dgm:pt modelId="{B1C05057-ADCD-4C73-B4D9-2CCF318F9DD1}" type="sibTrans" cxnId="{577410F0-4827-4F04-84AD-E246C6BC2827}">
      <dgm:prSet/>
      <dgm:spPr/>
      <dgm:t>
        <a:bodyPr/>
        <a:lstStyle/>
        <a:p>
          <a:endParaRPr lang="ru-RU"/>
        </a:p>
      </dgm:t>
    </dgm:pt>
    <dgm:pt modelId="{BC149D5B-F15E-487B-872C-E0B4127DD07E}">
      <dgm:prSet phldrT="[Текст]"/>
      <dgm:spPr/>
      <dgm:t>
        <a:bodyPr/>
        <a:lstStyle/>
        <a:p>
          <a:r>
            <a:rPr lang="ru-RU" dirty="0"/>
            <a:t>2.</a:t>
          </a:r>
        </a:p>
      </dgm:t>
    </dgm:pt>
    <dgm:pt modelId="{15A4B3E1-7CD1-4B65-9046-B0D541E7109A}" type="parTrans" cxnId="{10C73A62-5345-44C0-B87C-093580D75209}">
      <dgm:prSet/>
      <dgm:spPr/>
      <dgm:t>
        <a:bodyPr/>
        <a:lstStyle/>
        <a:p>
          <a:endParaRPr lang="ru-RU"/>
        </a:p>
      </dgm:t>
    </dgm:pt>
    <dgm:pt modelId="{85A7A7AD-BA22-4E8F-AD5C-840AC3F9DF3C}" type="sibTrans" cxnId="{10C73A62-5345-44C0-B87C-093580D75209}">
      <dgm:prSet/>
      <dgm:spPr/>
      <dgm:t>
        <a:bodyPr/>
        <a:lstStyle/>
        <a:p>
          <a:endParaRPr lang="ru-RU"/>
        </a:p>
      </dgm:t>
    </dgm:pt>
    <dgm:pt modelId="{D71BF6F6-9684-4C83-80F6-D8DC2C2FBBE4}">
      <dgm:prSet phldrT="[Текст]"/>
      <dgm:spPr/>
      <dgm:t>
        <a:bodyPr/>
        <a:lstStyle/>
        <a:p>
          <a:r>
            <a:rPr lang="ru-RU" dirty="0"/>
            <a:t>Нарушение нормального взаимодействия подростков с социальной средой</a:t>
          </a:r>
        </a:p>
      </dgm:t>
    </dgm:pt>
    <dgm:pt modelId="{62AF50DC-6561-4BA8-A10A-8BDFFB6396AA}" type="parTrans" cxnId="{1FE10289-BB32-4C9D-AEAF-D16D06A7DFCC}">
      <dgm:prSet/>
      <dgm:spPr/>
      <dgm:t>
        <a:bodyPr/>
        <a:lstStyle/>
        <a:p>
          <a:endParaRPr lang="ru-RU"/>
        </a:p>
      </dgm:t>
    </dgm:pt>
    <dgm:pt modelId="{42CA981E-A991-4421-B29E-1388A380464A}" type="sibTrans" cxnId="{1FE10289-BB32-4C9D-AEAF-D16D06A7DFCC}">
      <dgm:prSet/>
      <dgm:spPr/>
      <dgm:t>
        <a:bodyPr/>
        <a:lstStyle/>
        <a:p>
          <a:endParaRPr lang="ru-RU"/>
        </a:p>
      </dgm:t>
    </dgm:pt>
    <dgm:pt modelId="{5BE6A3C6-1BC2-423F-A033-A6217631663F}">
      <dgm:prSet phldrT="[Текст]"/>
      <dgm:spPr/>
      <dgm:t>
        <a:bodyPr/>
        <a:lstStyle/>
        <a:p>
          <a:r>
            <a:rPr lang="ru-RU" dirty="0"/>
            <a:t>3.</a:t>
          </a:r>
        </a:p>
      </dgm:t>
    </dgm:pt>
    <dgm:pt modelId="{E1CBB07C-AF06-4532-A09D-55452D01B7B8}" type="parTrans" cxnId="{432472F6-01F0-4CC1-8B46-3DE9AC9C5E0E}">
      <dgm:prSet/>
      <dgm:spPr/>
      <dgm:t>
        <a:bodyPr/>
        <a:lstStyle/>
        <a:p>
          <a:endParaRPr lang="ru-RU"/>
        </a:p>
      </dgm:t>
    </dgm:pt>
    <dgm:pt modelId="{497E0A27-582A-45D4-B536-8ADCE79B5F02}" type="sibTrans" cxnId="{432472F6-01F0-4CC1-8B46-3DE9AC9C5E0E}">
      <dgm:prSet/>
      <dgm:spPr/>
      <dgm:t>
        <a:bodyPr/>
        <a:lstStyle/>
        <a:p>
          <a:endParaRPr lang="ru-RU"/>
        </a:p>
      </dgm:t>
    </dgm:pt>
    <dgm:pt modelId="{9596E2D3-8853-46F2-BD46-F05661ADECE7}">
      <dgm:prSet phldrT="[Текст]"/>
      <dgm:spPr/>
      <dgm:t>
        <a:bodyPr/>
        <a:lstStyle/>
        <a:p>
          <a:r>
            <a:rPr lang="ru-RU" dirty="0"/>
            <a:t>Трудность формирования жизненных ориентиров, ценностей</a:t>
          </a:r>
        </a:p>
      </dgm:t>
    </dgm:pt>
    <dgm:pt modelId="{335C9D22-46E1-47C0-B8E8-4604B391CE0C}" type="parTrans" cxnId="{ED40D782-8919-4B82-9E0A-436278A19CFC}">
      <dgm:prSet/>
      <dgm:spPr/>
      <dgm:t>
        <a:bodyPr/>
        <a:lstStyle/>
        <a:p>
          <a:endParaRPr lang="ru-RU"/>
        </a:p>
      </dgm:t>
    </dgm:pt>
    <dgm:pt modelId="{75E00CCE-8420-41CC-BDFE-63E059F94782}" type="sibTrans" cxnId="{ED40D782-8919-4B82-9E0A-436278A19CFC}">
      <dgm:prSet/>
      <dgm:spPr/>
      <dgm:t>
        <a:bodyPr/>
        <a:lstStyle/>
        <a:p>
          <a:endParaRPr lang="ru-RU"/>
        </a:p>
      </dgm:t>
    </dgm:pt>
    <dgm:pt modelId="{F5553483-81F5-4BB1-8A96-441A7B130057}">
      <dgm:prSet phldrT="[Текст]"/>
      <dgm:spPr/>
      <dgm:t>
        <a:bodyPr/>
        <a:lstStyle/>
        <a:p>
          <a:r>
            <a:rPr lang="ru-RU" dirty="0"/>
            <a:t>4.</a:t>
          </a:r>
        </a:p>
      </dgm:t>
    </dgm:pt>
    <dgm:pt modelId="{D6FD508D-25E5-4BE5-9B6F-18ECF2F6E2FA}" type="parTrans" cxnId="{B1F308F4-15FD-4513-89AA-D16FF5C2A1CF}">
      <dgm:prSet/>
      <dgm:spPr/>
      <dgm:t>
        <a:bodyPr/>
        <a:lstStyle/>
        <a:p>
          <a:endParaRPr lang="ru-RU"/>
        </a:p>
      </dgm:t>
    </dgm:pt>
    <dgm:pt modelId="{6C016AB1-FA69-453A-AAEB-B087A71BBC66}" type="sibTrans" cxnId="{B1F308F4-15FD-4513-89AA-D16FF5C2A1CF}">
      <dgm:prSet/>
      <dgm:spPr/>
      <dgm:t>
        <a:bodyPr/>
        <a:lstStyle/>
        <a:p>
          <a:endParaRPr lang="ru-RU"/>
        </a:p>
      </dgm:t>
    </dgm:pt>
    <dgm:pt modelId="{B9A8B1D3-2DCF-472F-8EDE-D35925799D54}">
      <dgm:prSet phldrT="[Текст]"/>
      <dgm:spPr/>
      <dgm:t>
        <a:bodyPr/>
        <a:lstStyle/>
        <a:p>
          <a:r>
            <a:rPr lang="ru-RU" dirty="0"/>
            <a:t>Переживание собственной неуспешности</a:t>
          </a:r>
        </a:p>
      </dgm:t>
    </dgm:pt>
    <dgm:pt modelId="{9BCBC1C6-678C-4EDF-96D3-39A8595BE666}" type="parTrans" cxnId="{D39506FA-F0C2-4535-AA20-F558E689A28B}">
      <dgm:prSet/>
      <dgm:spPr/>
      <dgm:t>
        <a:bodyPr/>
        <a:lstStyle/>
        <a:p>
          <a:endParaRPr lang="ru-RU"/>
        </a:p>
      </dgm:t>
    </dgm:pt>
    <dgm:pt modelId="{43869100-1A57-485E-96A7-78690E1CAF95}" type="sibTrans" cxnId="{D39506FA-F0C2-4535-AA20-F558E689A28B}">
      <dgm:prSet/>
      <dgm:spPr/>
      <dgm:t>
        <a:bodyPr/>
        <a:lstStyle/>
        <a:p>
          <a:endParaRPr lang="ru-RU"/>
        </a:p>
      </dgm:t>
    </dgm:pt>
    <dgm:pt modelId="{9DD73154-9856-4D2A-B0F0-9475FD64745B}">
      <dgm:prSet phldrT="[Текст]"/>
      <dgm:spPr/>
      <dgm:t>
        <a:bodyPr/>
        <a:lstStyle/>
        <a:p>
          <a:r>
            <a:rPr lang="ru-RU" dirty="0"/>
            <a:t>5.</a:t>
          </a:r>
        </a:p>
      </dgm:t>
    </dgm:pt>
    <dgm:pt modelId="{06108B9C-C038-4FA0-86B6-7AB29251E958}" type="parTrans" cxnId="{5F8F6690-72A3-4932-8989-5413134B835A}">
      <dgm:prSet/>
      <dgm:spPr/>
      <dgm:t>
        <a:bodyPr/>
        <a:lstStyle/>
        <a:p>
          <a:endParaRPr lang="ru-RU"/>
        </a:p>
      </dgm:t>
    </dgm:pt>
    <dgm:pt modelId="{3AB5D430-D4B7-4049-B3BC-CD7CDA634C08}" type="sibTrans" cxnId="{5F8F6690-72A3-4932-8989-5413134B835A}">
      <dgm:prSet/>
      <dgm:spPr/>
      <dgm:t>
        <a:bodyPr/>
        <a:lstStyle/>
        <a:p>
          <a:endParaRPr lang="ru-RU"/>
        </a:p>
      </dgm:t>
    </dgm:pt>
    <dgm:pt modelId="{25B60D37-2941-410D-99CB-C8816F5531BB}">
      <dgm:prSet phldrT="[Текст]"/>
      <dgm:spPr/>
      <dgm:t>
        <a:bodyPr/>
        <a:lstStyle/>
        <a:p>
          <a:r>
            <a:rPr lang="ru-RU" dirty="0"/>
            <a:t>Трудности </a:t>
          </a:r>
          <a:r>
            <a:rPr lang="ru-RU" dirty="0" err="1"/>
            <a:t>самопонимания</a:t>
          </a:r>
          <a:r>
            <a:rPr lang="ru-RU" dirty="0"/>
            <a:t>, неадекватная самооценка</a:t>
          </a:r>
        </a:p>
      </dgm:t>
    </dgm:pt>
    <dgm:pt modelId="{2C306B0C-6D32-4674-A1F0-9630AF6E41EF}" type="parTrans" cxnId="{00F3F7A3-CCF4-4293-B15F-6025D68B7FD8}">
      <dgm:prSet/>
      <dgm:spPr/>
      <dgm:t>
        <a:bodyPr/>
        <a:lstStyle/>
        <a:p>
          <a:endParaRPr lang="ru-RU"/>
        </a:p>
      </dgm:t>
    </dgm:pt>
    <dgm:pt modelId="{1135132C-A85A-47D4-81BF-CE58C39A9A67}" type="sibTrans" cxnId="{00F3F7A3-CCF4-4293-B15F-6025D68B7FD8}">
      <dgm:prSet/>
      <dgm:spPr/>
      <dgm:t>
        <a:bodyPr/>
        <a:lstStyle/>
        <a:p>
          <a:endParaRPr lang="ru-RU"/>
        </a:p>
      </dgm:t>
    </dgm:pt>
    <dgm:pt modelId="{546F2761-90FD-401E-890F-A2DA102CE49A}" type="pres">
      <dgm:prSet presAssocID="{4FFF72AF-8E8F-42BA-97CF-39D33B2002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A1449-D30D-4561-BE61-5DA9106133F8}" type="pres">
      <dgm:prSet presAssocID="{E06E09D3-CB21-4A57-BEA7-3EBE9F60494D}" presName="composite" presStyleCnt="0"/>
      <dgm:spPr/>
    </dgm:pt>
    <dgm:pt modelId="{526A6E69-04A1-4FCA-A54E-497135266BB4}" type="pres">
      <dgm:prSet presAssocID="{E06E09D3-CB21-4A57-BEA7-3EBE9F60494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B1D26-2C9B-4ABE-BCAE-5D153E85FA7A}" type="pres">
      <dgm:prSet presAssocID="{E06E09D3-CB21-4A57-BEA7-3EBE9F60494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BDE9F-F3FB-4829-A76C-B18771B5C2DD}" type="pres">
      <dgm:prSet presAssocID="{5869E0BE-C611-4EA6-8995-00050B083055}" presName="sp" presStyleCnt="0"/>
      <dgm:spPr/>
    </dgm:pt>
    <dgm:pt modelId="{1CF41C4D-E057-4803-9349-C417EC306FC9}" type="pres">
      <dgm:prSet presAssocID="{BC149D5B-F15E-487B-872C-E0B4127DD07E}" presName="composite" presStyleCnt="0"/>
      <dgm:spPr/>
    </dgm:pt>
    <dgm:pt modelId="{8DFFD2D5-8A58-4D12-BD53-17AC03B92F8E}" type="pres">
      <dgm:prSet presAssocID="{BC149D5B-F15E-487B-872C-E0B4127DD07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449B-F065-4D1B-8B77-3AD419108B78}" type="pres">
      <dgm:prSet presAssocID="{BC149D5B-F15E-487B-872C-E0B4127DD07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EB56-A881-49C6-8D5C-C3C7931F5389}" type="pres">
      <dgm:prSet presAssocID="{85A7A7AD-BA22-4E8F-AD5C-840AC3F9DF3C}" presName="sp" presStyleCnt="0"/>
      <dgm:spPr/>
    </dgm:pt>
    <dgm:pt modelId="{A633DBA7-5FB3-46EC-8129-9626B88A28D0}" type="pres">
      <dgm:prSet presAssocID="{5BE6A3C6-1BC2-423F-A033-A6217631663F}" presName="composite" presStyleCnt="0"/>
      <dgm:spPr/>
    </dgm:pt>
    <dgm:pt modelId="{7527D9E9-42CE-4AAE-B893-9B8BD17D50FE}" type="pres">
      <dgm:prSet presAssocID="{5BE6A3C6-1BC2-423F-A033-A621763166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3B11-EB76-4328-9FFF-5EF2E2415CD6}" type="pres">
      <dgm:prSet presAssocID="{5BE6A3C6-1BC2-423F-A033-A621763166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B2007-A5F8-46C1-ABB3-55660C920163}" type="pres">
      <dgm:prSet presAssocID="{497E0A27-582A-45D4-B536-8ADCE79B5F02}" presName="sp" presStyleCnt="0"/>
      <dgm:spPr/>
    </dgm:pt>
    <dgm:pt modelId="{0CF3ED91-32E9-4D32-ACBC-CBE3540502FD}" type="pres">
      <dgm:prSet presAssocID="{F5553483-81F5-4BB1-8A96-441A7B130057}" presName="composite" presStyleCnt="0"/>
      <dgm:spPr/>
    </dgm:pt>
    <dgm:pt modelId="{7C7185F6-FBC1-4700-BEC5-C7F8D022E1DF}" type="pres">
      <dgm:prSet presAssocID="{F5553483-81F5-4BB1-8A96-441A7B13005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D203-7FE3-464C-BD47-37E8C19517CC}" type="pres">
      <dgm:prSet presAssocID="{F5553483-81F5-4BB1-8A96-441A7B13005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43FE5-431B-4800-9E15-F0A2B4691B67}" type="pres">
      <dgm:prSet presAssocID="{6C016AB1-FA69-453A-AAEB-B087A71BBC66}" presName="sp" presStyleCnt="0"/>
      <dgm:spPr/>
    </dgm:pt>
    <dgm:pt modelId="{C729BA0E-3301-413E-A0C2-0248C60D2B5B}" type="pres">
      <dgm:prSet presAssocID="{9DD73154-9856-4D2A-B0F0-9475FD64745B}" presName="composite" presStyleCnt="0"/>
      <dgm:spPr/>
    </dgm:pt>
    <dgm:pt modelId="{D28DC426-DB9B-4CC4-A888-2FED8D14FB23}" type="pres">
      <dgm:prSet presAssocID="{9DD73154-9856-4D2A-B0F0-9475FD64745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F25-3B52-48A6-9A34-4BBA9E493863}" type="pres">
      <dgm:prSet presAssocID="{9DD73154-9856-4D2A-B0F0-9475FD64745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FAAA1-83E7-4E44-B0A9-C6885A2ADB3E}" type="presOf" srcId="{F5553483-81F5-4BB1-8A96-441A7B130057}" destId="{7C7185F6-FBC1-4700-BEC5-C7F8D022E1DF}" srcOrd="0" destOrd="0" presId="urn:microsoft.com/office/officeart/2005/8/layout/chevron2"/>
    <dgm:cxn modelId="{10C73A62-5345-44C0-B87C-093580D75209}" srcId="{4FFF72AF-8E8F-42BA-97CF-39D33B200203}" destId="{BC149D5B-F15E-487B-872C-E0B4127DD07E}" srcOrd="1" destOrd="0" parTransId="{15A4B3E1-7CD1-4B65-9046-B0D541E7109A}" sibTransId="{85A7A7AD-BA22-4E8F-AD5C-840AC3F9DF3C}"/>
    <dgm:cxn modelId="{D39506FA-F0C2-4535-AA20-F558E689A28B}" srcId="{F5553483-81F5-4BB1-8A96-441A7B130057}" destId="{B9A8B1D3-2DCF-472F-8EDE-D35925799D54}" srcOrd="0" destOrd="0" parTransId="{9BCBC1C6-678C-4EDF-96D3-39A8595BE666}" sibTransId="{43869100-1A57-485E-96A7-78690E1CAF95}"/>
    <dgm:cxn modelId="{F4D8F6AA-0C3D-46F2-A5E4-D9F1C84971A3}" type="presOf" srcId="{B9A8B1D3-2DCF-472F-8EDE-D35925799D54}" destId="{A642D203-7FE3-464C-BD47-37E8C19517CC}" srcOrd="0" destOrd="0" presId="urn:microsoft.com/office/officeart/2005/8/layout/chevron2"/>
    <dgm:cxn modelId="{5F8F6690-72A3-4932-8989-5413134B835A}" srcId="{4FFF72AF-8E8F-42BA-97CF-39D33B200203}" destId="{9DD73154-9856-4D2A-B0F0-9475FD64745B}" srcOrd="4" destOrd="0" parTransId="{06108B9C-C038-4FA0-86B6-7AB29251E958}" sibTransId="{3AB5D430-D4B7-4049-B3BC-CD7CDA634C08}"/>
    <dgm:cxn modelId="{1FE10289-BB32-4C9D-AEAF-D16D06A7DFCC}" srcId="{BC149D5B-F15E-487B-872C-E0B4127DD07E}" destId="{D71BF6F6-9684-4C83-80F6-D8DC2C2FBBE4}" srcOrd="0" destOrd="0" parTransId="{62AF50DC-6561-4BA8-A10A-8BDFFB6396AA}" sibTransId="{42CA981E-A991-4421-B29E-1388A380464A}"/>
    <dgm:cxn modelId="{432472F6-01F0-4CC1-8B46-3DE9AC9C5E0E}" srcId="{4FFF72AF-8E8F-42BA-97CF-39D33B200203}" destId="{5BE6A3C6-1BC2-423F-A033-A6217631663F}" srcOrd="2" destOrd="0" parTransId="{E1CBB07C-AF06-4532-A09D-55452D01B7B8}" sibTransId="{497E0A27-582A-45D4-B536-8ADCE79B5F02}"/>
    <dgm:cxn modelId="{0F3EDFA1-34EB-4237-BB1A-2A24C62DC233}" type="presOf" srcId="{D71BF6F6-9684-4C83-80F6-D8DC2C2FBBE4}" destId="{9000449B-F065-4D1B-8B77-3AD419108B78}" srcOrd="0" destOrd="0" presId="urn:microsoft.com/office/officeart/2005/8/layout/chevron2"/>
    <dgm:cxn modelId="{6ECEB1A8-AF92-4DA8-8EE4-DC12E6F35A78}" type="presOf" srcId="{4FFF72AF-8E8F-42BA-97CF-39D33B200203}" destId="{546F2761-90FD-401E-890F-A2DA102CE49A}" srcOrd="0" destOrd="0" presId="urn:microsoft.com/office/officeart/2005/8/layout/chevron2"/>
    <dgm:cxn modelId="{577410F0-4827-4F04-84AD-E246C6BC2827}" srcId="{E06E09D3-CB21-4A57-BEA7-3EBE9F60494D}" destId="{2EC4F460-ED49-4658-9F32-FA54618974BF}" srcOrd="0" destOrd="0" parTransId="{C7037576-A2FB-4179-B700-073FB026CA37}" sibTransId="{B1C05057-ADCD-4C73-B4D9-2CCF318F9DD1}"/>
    <dgm:cxn modelId="{6D400FC2-D7E9-4031-9233-1856C785FAEF}" type="presOf" srcId="{9596E2D3-8853-46F2-BD46-F05661ADECE7}" destId="{23323B11-EB76-4328-9FFF-5EF2E2415CD6}" srcOrd="0" destOrd="0" presId="urn:microsoft.com/office/officeart/2005/8/layout/chevron2"/>
    <dgm:cxn modelId="{7A9B564D-CC64-440D-A42A-724FA1B8A89E}" srcId="{4FFF72AF-8E8F-42BA-97CF-39D33B200203}" destId="{E06E09D3-CB21-4A57-BEA7-3EBE9F60494D}" srcOrd="0" destOrd="0" parTransId="{D27E9835-3A53-4CE5-8F71-CB4A9FCD214E}" sibTransId="{5869E0BE-C611-4EA6-8995-00050B083055}"/>
    <dgm:cxn modelId="{F0E6A190-04F7-427E-A8CA-63EB88F85327}" type="presOf" srcId="{9DD73154-9856-4D2A-B0F0-9475FD64745B}" destId="{D28DC426-DB9B-4CC4-A888-2FED8D14FB23}" srcOrd="0" destOrd="0" presId="urn:microsoft.com/office/officeart/2005/8/layout/chevron2"/>
    <dgm:cxn modelId="{00604629-1436-4E40-8CB0-B9ED7A94172C}" type="presOf" srcId="{BC149D5B-F15E-487B-872C-E0B4127DD07E}" destId="{8DFFD2D5-8A58-4D12-BD53-17AC03B92F8E}" srcOrd="0" destOrd="0" presId="urn:microsoft.com/office/officeart/2005/8/layout/chevron2"/>
    <dgm:cxn modelId="{59BE638B-48A4-4F76-9D95-6A62C9EC2B74}" type="presOf" srcId="{E06E09D3-CB21-4A57-BEA7-3EBE9F60494D}" destId="{526A6E69-04A1-4FCA-A54E-497135266BB4}" srcOrd="0" destOrd="0" presId="urn:microsoft.com/office/officeart/2005/8/layout/chevron2"/>
    <dgm:cxn modelId="{ED40D782-8919-4B82-9E0A-436278A19CFC}" srcId="{5BE6A3C6-1BC2-423F-A033-A6217631663F}" destId="{9596E2D3-8853-46F2-BD46-F05661ADECE7}" srcOrd="0" destOrd="0" parTransId="{335C9D22-46E1-47C0-B8E8-4604B391CE0C}" sibTransId="{75E00CCE-8420-41CC-BDFE-63E059F94782}"/>
    <dgm:cxn modelId="{65A92D2E-869E-44B9-90F7-95FDA4F92B11}" type="presOf" srcId="{5BE6A3C6-1BC2-423F-A033-A6217631663F}" destId="{7527D9E9-42CE-4AAE-B893-9B8BD17D50FE}" srcOrd="0" destOrd="0" presId="urn:microsoft.com/office/officeart/2005/8/layout/chevron2"/>
    <dgm:cxn modelId="{00F3F7A3-CCF4-4293-B15F-6025D68B7FD8}" srcId="{9DD73154-9856-4D2A-B0F0-9475FD64745B}" destId="{25B60D37-2941-410D-99CB-C8816F5531BB}" srcOrd="0" destOrd="0" parTransId="{2C306B0C-6D32-4674-A1F0-9630AF6E41EF}" sibTransId="{1135132C-A85A-47D4-81BF-CE58C39A9A67}"/>
    <dgm:cxn modelId="{7B356BFC-7A73-4CBB-BDE1-384D7A4D6497}" type="presOf" srcId="{2EC4F460-ED49-4658-9F32-FA54618974BF}" destId="{52AB1D26-2C9B-4ABE-BCAE-5D153E85FA7A}" srcOrd="0" destOrd="0" presId="urn:microsoft.com/office/officeart/2005/8/layout/chevron2"/>
    <dgm:cxn modelId="{3ABF4F47-124B-4ABE-A5B7-3CD30CA80B21}" type="presOf" srcId="{25B60D37-2941-410D-99CB-C8816F5531BB}" destId="{A7687F25-3B52-48A6-9A34-4BBA9E493863}" srcOrd="0" destOrd="0" presId="urn:microsoft.com/office/officeart/2005/8/layout/chevron2"/>
    <dgm:cxn modelId="{B1F308F4-15FD-4513-89AA-D16FF5C2A1CF}" srcId="{4FFF72AF-8E8F-42BA-97CF-39D33B200203}" destId="{F5553483-81F5-4BB1-8A96-441A7B130057}" srcOrd="3" destOrd="0" parTransId="{D6FD508D-25E5-4BE5-9B6F-18ECF2F6E2FA}" sibTransId="{6C016AB1-FA69-453A-AAEB-B087A71BBC66}"/>
    <dgm:cxn modelId="{C68A0E92-0595-470D-9F44-B4661599B8D7}" type="presParOf" srcId="{546F2761-90FD-401E-890F-A2DA102CE49A}" destId="{B1EA1449-D30D-4561-BE61-5DA9106133F8}" srcOrd="0" destOrd="0" presId="urn:microsoft.com/office/officeart/2005/8/layout/chevron2"/>
    <dgm:cxn modelId="{E839090F-BF8A-48CC-B015-CA9F033C4313}" type="presParOf" srcId="{B1EA1449-D30D-4561-BE61-5DA9106133F8}" destId="{526A6E69-04A1-4FCA-A54E-497135266BB4}" srcOrd="0" destOrd="0" presId="urn:microsoft.com/office/officeart/2005/8/layout/chevron2"/>
    <dgm:cxn modelId="{98A30A0B-F861-442E-86F4-30D86014E0D2}" type="presParOf" srcId="{B1EA1449-D30D-4561-BE61-5DA9106133F8}" destId="{52AB1D26-2C9B-4ABE-BCAE-5D153E85FA7A}" srcOrd="1" destOrd="0" presId="urn:microsoft.com/office/officeart/2005/8/layout/chevron2"/>
    <dgm:cxn modelId="{A59FE41C-7CC1-4C1B-9D5A-D24D0339C6D4}" type="presParOf" srcId="{546F2761-90FD-401E-890F-A2DA102CE49A}" destId="{6FABDE9F-F3FB-4829-A76C-B18771B5C2DD}" srcOrd="1" destOrd="0" presId="urn:microsoft.com/office/officeart/2005/8/layout/chevron2"/>
    <dgm:cxn modelId="{3A4EF76C-12DB-42D8-9A6C-3A2ACC94CA71}" type="presParOf" srcId="{546F2761-90FD-401E-890F-A2DA102CE49A}" destId="{1CF41C4D-E057-4803-9349-C417EC306FC9}" srcOrd="2" destOrd="0" presId="urn:microsoft.com/office/officeart/2005/8/layout/chevron2"/>
    <dgm:cxn modelId="{F42A38DB-7B4C-4FE5-ABBD-0A3714B0D478}" type="presParOf" srcId="{1CF41C4D-E057-4803-9349-C417EC306FC9}" destId="{8DFFD2D5-8A58-4D12-BD53-17AC03B92F8E}" srcOrd="0" destOrd="0" presId="urn:microsoft.com/office/officeart/2005/8/layout/chevron2"/>
    <dgm:cxn modelId="{AEF76110-9E19-4064-9477-D202FE88E71C}" type="presParOf" srcId="{1CF41C4D-E057-4803-9349-C417EC306FC9}" destId="{9000449B-F065-4D1B-8B77-3AD419108B78}" srcOrd="1" destOrd="0" presId="urn:microsoft.com/office/officeart/2005/8/layout/chevron2"/>
    <dgm:cxn modelId="{F49D8A24-29F4-477B-BCD5-24FB667D6089}" type="presParOf" srcId="{546F2761-90FD-401E-890F-A2DA102CE49A}" destId="{77D4EB56-A881-49C6-8D5C-C3C7931F5389}" srcOrd="3" destOrd="0" presId="urn:microsoft.com/office/officeart/2005/8/layout/chevron2"/>
    <dgm:cxn modelId="{F85B8635-A638-4AF8-BF73-D3BF7BAD94EC}" type="presParOf" srcId="{546F2761-90FD-401E-890F-A2DA102CE49A}" destId="{A633DBA7-5FB3-46EC-8129-9626B88A28D0}" srcOrd="4" destOrd="0" presId="urn:microsoft.com/office/officeart/2005/8/layout/chevron2"/>
    <dgm:cxn modelId="{99510D1C-3311-4CDC-AC74-F92FA6F11889}" type="presParOf" srcId="{A633DBA7-5FB3-46EC-8129-9626B88A28D0}" destId="{7527D9E9-42CE-4AAE-B893-9B8BD17D50FE}" srcOrd="0" destOrd="0" presId="urn:microsoft.com/office/officeart/2005/8/layout/chevron2"/>
    <dgm:cxn modelId="{10C11B28-ED76-45F5-A7FD-79EA7A74AD97}" type="presParOf" srcId="{A633DBA7-5FB3-46EC-8129-9626B88A28D0}" destId="{23323B11-EB76-4328-9FFF-5EF2E2415CD6}" srcOrd="1" destOrd="0" presId="urn:microsoft.com/office/officeart/2005/8/layout/chevron2"/>
    <dgm:cxn modelId="{37CCC128-9740-4AA9-B66E-D7F4C871D39A}" type="presParOf" srcId="{546F2761-90FD-401E-890F-A2DA102CE49A}" destId="{DAAB2007-A5F8-46C1-ABB3-55660C920163}" srcOrd="5" destOrd="0" presId="urn:microsoft.com/office/officeart/2005/8/layout/chevron2"/>
    <dgm:cxn modelId="{C93EDE3D-8D4C-4BA5-B899-73827CB3EE2E}" type="presParOf" srcId="{546F2761-90FD-401E-890F-A2DA102CE49A}" destId="{0CF3ED91-32E9-4D32-ACBC-CBE3540502FD}" srcOrd="6" destOrd="0" presId="urn:microsoft.com/office/officeart/2005/8/layout/chevron2"/>
    <dgm:cxn modelId="{7BF56A2A-D021-4A0B-A77D-3187580F0232}" type="presParOf" srcId="{0CF3ED91-32E9-4D32-ACBC-CBE3540502FD}" destId="{7C7185F6-FBC1-4700-BEC5-C7F8D022E1DF}" srcOrd="0" destOrd="0" presId="urn:microsoft.com/office/officeart/2005/8/layout/chevron2"/>
    <dgm:cxn modelId="{808B87B8-6DDF-46BD-B96A-A51C780BD87E}" type="presParOf" srcId="{0CF3ED91-32E9-4D32-ACBC-CBE3540502FD}" destId="{A642D203-7FE3-464C-BD47-37E8C19517CC}" srcOrd="1" destOrd="0" presId="urn:microsoft.com/office/officeart/2005/8/layout/chevron2"/>
    <dgm:cxn modelId="{9067857F-B4C2-4180-8E16-EB5F6E7C274C}" type="presParOf" srcId="{546F2761-90FD-401E-890F-A2DA102CE49A}" destId="{EAD43FE5-431B-4800-9E15-F0A2B4691B67}" srcOrd="7" destOrd="0" presId="urn:microsoft.com/office/officeart/2005/8/layout/chevron2"/>
    <dgm:cxn modelId="{D686D592-1B8D-4CA6-8D2E-EEEC2AD072A7}" type="presParOf" srcId="{546F2761-90FD-401E-890F-A2DA102CE49A}" destId="{C729BA0E-3301-413E-A0C2-0248C60D2B5B}" srcOrd="8" destOrd="0" presId="urn:microsoft.com/office/officeart/2005/8/layout/chevron2"/>
    <dgm:cxn modelId="{32978CDE-CBF1-4C7E-A1BB-3BFBF86936EC}" type="presParOf" srcId="{C729BA0E-3301-413E-A0C2-0248C60D2B5B}" destId="{D28DC426-DB9B-4CC4-A888-2FED8D14FB23}" srcOrd="0" destOrd="0" presId="urn:microsoft.com/office/officeart/2005/8/layout/chevron2"/>
    <dgm:cxn modelId="{EDF3C4E1-C5C8-470D-90F3-FC0AF0A23EC9}" type="presParOf" srcId="{C729BA0E-3301-413E-A0C2-0248C60D2B5B}" destId="{A7687F25-3B52-48A6-9A34-4BBA9E4938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F72AF-8E8F-42BA-97CF-39D33B200203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6E09D3-CB21-4A57-BEA7-3EBE9F60494D}">
      <dgm:prSet phldrT="[Текст]"/>
      <dgm:spPr/>
      <dgm:t>
        <a:bodyPr/>
        <a:lstStyle/>
        <a:p>
          <a:r>
            <a:rPr lang="ru-RU" dirty="0"/>
            <a:t>6.</a:t>
          </a:r>
        </a:p>
      </dgm:t>
    </dgm:pt>
    <dgm:pt modelId="{D27E9835-3A53-4CE5-8F71-CB4A9FCD214E}" type="parTrans" cxnId="{7A9B564D-CC64-440D-A42A-724FA1B8A89E}">
      <dgm:prSet/>
      <dgm:spPr/>
      <dgm:t>
        <a:bodyPr/>
        <a:lstStyle/>
        <a:p>
          <a:endParaRPr lang="ru-RU"/>
        </a:p>
      </dgm:t>
    </dgm:pt>
    <dgm:pt modelId="{5869E0BE-C611-4EA6-8995-00050B083055}" type="sibTrans" cxnId="{7A9B564D-CC64-440D-A42A-724FA1B8A89E}">
      <dgm:prSet/>
      <dgm:spPr/>
      <dgm:t>
        <a:bodyPr/>
        <a:lstStyle/>
        <a:p>
          <a:endParaRPr lang="ru-RU"/>
        </a:p>
      </dgm:t>
    </dgm:pt>
    <dgm:pt modelId="{2EC4F460-ED49-4658-9F32-FA54618974BF}">
      <dgm:prSet phldrT="[Текст]"/>
      <dgm:spPr/>
      <dgm:t>
        <a:bodyPr/>
        <a:lstStyle/>
        <a:p>
          <a:r>
            <a:rPr lang="ru-RU" dirty="0"/>
            <a:t>Неумение	взаимодействовать окружающими</a:t>
          </a:r>
        </a:p>
      </dgm:t>
    </dgm:pt>
    <dgm:pt modelId="{C7037576-A2FB-4179-B700-073FB026CA37}" type="parTrans" cxnId="{577410F0-4827-4F04-84AD-E246C6BC2827}">
      <dgm:prSet/>
      <dgm:spPr/>
      <dgm:t>
        <a:bodyPr/>
        <a:lstStyle/>
        <a:p>
          <a:endParaRPr lang="ru-RU"/>
        </a:p>
      </dgm:t>
    </dgm:pt>
    <dgm:pt modelId="{B1C05057-ADCD-4C73-B4D9-2CCF318F9DD1}" type="sibTrans" cxnId="{577410F0-4827-4F04-84AD-E246C6BC2827}">
      <dgm:prSet/>
      <dgm:spPr/>
      <dgm:t>
        <a:bodyPr/>
        <a:lstStyle/>
        <a:p>
          <a:endParaRPr lang="ru-RU"/>
        </a:p>
      </dgm:t>
    </dgm:pt>
    <dgm:pt modelId="{BC149D5B-F15E-487B-872C-E0B4127DD07E}">
      <dgm:prSet phldrT="[Текст]"/>
      <dgm:spPr/>
      <dgm:t>
        <a:bodyPr/>
        <a:lstStyle/>
        <a:p>
          <a:r>
            <a:rPr lang="ru-RU" dirty="0"/>
            <a:t>7.</a:t>
          </a:r>
        </a:p>
      </dgm:t>
    </dgm:pt>
    <dgm:pt modelId="{15A4B3E1-7CD1-4B65-9046-B0D541E7109A}" type="parTrans" cxnId="{10C73A62-5345-44C0-B87C-093580D75209}">
      <dgm:prSet/>
      <dgm:spPr/>
      <dgm:t>
        <a:bodyPr/>
        <a:lstStyle/>
        <a:p>
          <a:endParaRPr lang="ru-RU"/>
        </a:p>
      </dgm:t>
    </dgm:pt>
    <dgm:pt modelId="{85A7A7AD-BA22-4E8F-AD5C-840AC3F9DF3C}" type="sibTrans" cxnId="{10C73A62-5345-44C0-B87C-093580D75209}">
      <dgm:prSet/>
      <dgm:spPr/>
      <dgm:t>
        <a:bodyPr/>
        <a:lstStyle/>
        <a:p>
          <a:endParaRPr lang="ru-RU"/>
        </a:p>
      </dgm:t>
    </dgm:pt>
    <dgm:pt modelId="{D71BF6F6-9684-4C83-80F6-D8DC2C2FBBE4}">
      <dgm:prSet phldrT="[Текст]"/>
      <dgm:spPr/>
      <dgm:t>
        <a:bodyPr/>
        <a:lstStyle/>
        <a:p>
          <a:r>
            <a:rPr lang="ru-RU" dirty="0"/>
            <a:t>Неустойчивость эмоциональной сферы</a:t>
          </a:r>
        </a:p>
      </dgm:t>
    </dgm:pt>
    <dgm:pt modelId="{62AF50DC-6561-4BA8-A10A-8BDFFB6396AA}" type="parTrans" cxnId="{1FE10289-BB32-4C9D-AEAF-D16D06A7DFCC}">
      <dgm:prSet/>
      <dgm:spPr/>
      <dgm:t>
        <a:bodyPr/>
        <a:lstStyle/>
        <a:p>
          <a:endParaRPr lang="ru-RU"/>
        </a:p>
      </dgm:t>
    </dgm:pt>
    <dgm:pt modelId="{42CA981E-A991-4421-B29E-1388A380464A}" type="sibTrans" cxnId="{1FE10289-BB32-4C9D-AEAF-D16D06A7DFCC}">
      <dgm:prSet/>
      <dgm:spPr/>
      <dgm:t>
        <a:bodyPr/>
        <a:lstStyle/>
        <a:p>
          <a:endParaRPr lang="ru-RU"/>
        </a:p>
      </dgm:t>
    </dgm:pt>
    <dgm:pt modelId="{5BE6A3C6-1BC2-423F-A033-A6217631663F}">
      <dgm:prSet phldrT="[Текст]"/>
      <dgm:spPr/>
      <dgm:t>
        <a:bodyPr/>
        <a:lstStyle/>
        <a:p>
          <a:r>
            <a:rPr lang="ru-RU" dirty="0"/>
            <a:t>8.</a:t>
          </a:r>
        </a:p>
      </dgm:t>
    </dgm:pt>
    <dgm:pt modelId="{E1CBB07C-AF06-4532-A09D-55452D01B7B8}" type="parTrans" cxnId="{432472F6-01F0-4CC1-8B46-3DE9AC9C5E0E}">
      <dgm:prSet/>
      <dgm:spPr/>
      <dgm:t>
        <a:bodyPr/>
        <a:lstStyle/>
        <a:p>
          <a:endParaRPr lang="ru-RU"/>
        </a:p>
      </dgm:t>
    </dgm:pt>
    <dgm:pt modelId="{497E0A27-582A-45D4-B536-8ADCE79B5F02}" type="sibTrans" cxnId="{432472F6-01F0-4CC1-8B46-3DE9AC9C5E0E}">
      <dgm:prSet/>
      <dgm:spPr/>
      <dgm:t>
        <a:bodyPr/>
        <a:lstStyle/>
        <a:p>
          <a:endParaRPr lang="ru-RU"/>
        </a:p>
      </dgm:t>
    </dgm:pt>
    <dgm:pt modelId="{9596E2D3-8853-46F2-BD46-F05661ADECE7}">
      <dgm:prSet phldrT="[Текст]"/>
      <dgm:spPr/>
      <dgm:t>
        <a:bodyPr/>
        <a:lstStyle/>
        <a:p>
          <a:r>
            <a:rPr lang="ru-RU" dirty="0"/>
            <a:t>Неэффективность досуговой системы</a:t>
          </a:r>
        </a:p>
      </dgm:t>
    </dgm:pt>
    <dgm:pt modelId="{335C9D22-46E1-47C0-B8E8-4604B391CE0C}" type="parTrans" cxnId="{ED40D782-8919-4B82-9E0A-436278A19CFC}">
      <dgm:prSet/>
      <dgm:spPr/>
      <dgm:t>
        <a:bodyPr/>
        <a:lstStyle/>
        <a:p>
          <a:endParaRPr lang="ru-RU"/>
        </a:p>
      </dgm:t>
    </dgm:pt>
    <dgm:pt modelId="{75E00CCE-8420-41CC-BDFE-63E059F94782}" type="sibTrans" cxnId="{ED40D782-8919-4B82-9E0A-436278A19CFC}">
      <dgm:prSet/>
      <dgm:spPr/>
      <dgm:t>
        <a:bodyPr/>
        <a:lstStyle/>
        <a:p>
          <a:endParaRPr lang="ru-RU"/>
        </a:p>
      </dgm:t>
    </dgm:pt>
    <dgm:pt modelId="{F5553483-81F5-4BB1-8A96-441A7B130057}">
      <dgm:prSet phldrT="[Текст]"/>
      <dgm:spPr/>
      <dgm:t>
        <a:bodyPr/>
        <a:lstStyle/>
        <a:p>
          <a:r>
            <a:rPr lang="ru-RU" dirty="0"/>
            <a:t>9.</a:t>
          </a:r>
        </a:p>
      </dgm:t>
    </dgm:pt>
    <dgm:pt modelId="{D6FD508D-25E5-4BE5-9B6F-18ECF2F6E2FA}" type="parTrans" cxnId="{B1F308F4-15FD-4513-89AA-D16FF5C2A1CF}">
      <dgm:prSet/>
      <dgm:spPr/>
      <dgm:t>
        <a:bodyPr/>
        <a:lstStyle/>
        <a:p>
          <a:endParaRPr lang="ru-RU"/>
        </a:p>
      </dgm:t>
    </dgm:pt>
    <dgm:pt modelId="{6C016AB1-FA69-453A-AAEB-B087A71BBC66}" type="sibTrans" cxnId="{B1F308F4-15FD-4513-89AA-D16FF5C2A1CF}">
      <dgm:prSet/>
      <dgm:spPr/>
      <dgm:t>
        <a:bodyPr/>
        <a:lstStyle/>
        <a:p>
          <a:endParaRPr lang="ru-RU"/>
        </a:p>
      </dgm:t>
    </dgm:pt>
    <dgm:pt modelId="{B9A8B1D3-2DCF-472F-8EDE-D35925799D54}">
      <dgm:prSet phldrT="[Текст]"/>
      <dgm:spPr/>
      <dgm:t>
        <a:bodyPr/>
        <a:lstStyle/>
        <a:p>
          <a:r>
            <a:rPr lang="ru-RU" dirty="0"/>
            <a:t>Стремление выделиться, быть уникальным</a:t>
          </a:r>
        </a:p>
      </dgm:t>
    </dgm:pt>
    <dgm:pt modelId="{9BCBC1C6-678C-4EDF-96D3-39A8595BE666}" type="parTrans" cxnId="{D39506FA-F0C2-4535-AA20-F558E689A28B}">
      <dgm:prSet/>
      <dgm:spPr/>
      <dgm:t>
        <a:bodyPr/>
        <a:lstStyle/>
        <a:p>
          <a:endParaRPr lang="ru-RU"/>
        </a:p>
      </dgm:t>
    </dgm:pt>
    <dgm:pt modelId="{43869100-1A57-485E-96A7-78690E1CAF95}" type="sibTrans" cxnId="{D39506FA-F0C2-4535-AA20-F558E689A28B}">
      <dgm:prSet/>
      <dgm:spPr/>
      <dgm:t>
        <a:bodyPr/>
        <a:lstStyle/>
        <a:p>
          <a:endParaRPr lang="ru-RU"/>
        </a:p>
      </dgm:t>
    </dgm:pt>
    <dgm:pt modelId="{BFD4C640-C888-4E4D-8168-FC3F2F7D0210}">
      <dgm:prSet phldrT="[Текст]"/>
      <dgm:spPr/>
      <dgm:t>
        <a:bodyPr/>
        <a:lstStyle/>
        <a:p>
          <a:r>
            <a:rPr lang="ru-RU" dirty="0"/>
            <a:t>10.</a:t>
          </a:r>
        </a:p>
      </dgm:t>
    </dgm:pt>
    <dgm:pt modelId="{7EC8F011-72D3-41E3-BA06-0E1EE7CC852A}" type="parTrans" cxnId="{FB7668F9-40F1-48B9-AAE9-E9919C9EF7B7}">
      <dgm:prSet/>
      <dgm:spPr/>
      <dgm:t>
        <a:bodyPr/>
        <a:lstStyle/>
        <a:p>
          <a:endParaRPr lang="ru-RU"/>
        </a:p>
      </dgm:t>
    </dgm:pt>
    <dgm:pt modelId="{C0534AE8-9F73-431A-9F95-259167BC8AFB}" type="sibTrans" cxnId="{FB7668F9-40F1-48B9-AAE9-E9919C9EF7B7}">
      <dgm:prSet/>
      <dgm:spPr/>
      <dgm:t>
        <a:bodyPr/>
        <a:lstStyle/>
        <a:p>
          <a:endParaRPr lang="ru-RU"/>
        </a:p>
      </dgm:t>
    </dgm:pt>
    <dgm:pt modelId="{3D74AB10-44C1-462A-ABF0-CD2BBF835CDE}">
      <dgm:prSet phldrT="[Текст]"/>
      <dgm:spPr/>
      <dgm:t>
        <a:bodyPr/>
        <a:lstStyle/>
        <a:p>
          <a:r>
            <a:rPr lang="ru-RU" dirty="0"/>
            <a:t>Отсутствие позитивных жизненных целей</a:t>
          </a:r>
        </a:p>
      </dgm:t>
    </dgm:pt>
    <dgm:pt modelId="{BA9F255E-E40D-4FBC-A612-FE6DA210628A}" type="parTrans" cxnId="{6E6838F6-78A3-47CA-9178-9D74CB9D88BD}">
      <dgm:prSet/>
      <dgm:spPr/>
      <dgm:t>
        <a:bodyPr/>
        <a:lstStyle/>
        <a:p>
          <a:endParaRPr lang="ru-RU"/>
        </a:p>
      </dgm:t>
    </dgm:pt>
    <dgm:pt modelId="{6BD63CE0-045E-4A79-AD82-F4B27F2F6D37}" type="sibTrans" cxnId="{6E6838F6-78A3-47CA-9178-9D74CB9D88BD}">
      <dgm:prSet/>
      <dgm:spPr/>
      <dgm:t>
        <a:bodyPr/>
        <a:lstStyle/>
        <a:p>
          <a:endParaRPr lang="ru-RU"/>
        </a:p>
      </dgm:t>
    </dgm:pt>
    <dgm:pt modelId="{546F2761-90FD-401E-890F-A2DA102CE49A}" type="pres">
      <dgm:prSet presAssocID="{4FFF72AF-8E8F-42BA-97CF-39D33B2002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A1449-D30D-4561-BE61-5DA9106133F8}" type="pres">
      <dgm:prSet presAssocID="{E06E09D3-CB21-4A57-BEA7-3EBE9F60494D}" presName="composite" presStyleCnt="0"/>
      <dgm:spPr/>
    </dgm:pt>
    <dgm:pt modelId="{526A6E69-04A1-4FCA-A54E-497135266BB4}" type="pres">
      <dgm:prSet presAssocID="{E06E09D3-CB21-4A57-BEA7-3EBE9F60494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B1D26-2C9B-4ABE-BCAE-5D153E85FA7A}" type="pres">
      <dgm:prSet presAssocID="{E06E09D3-CB21-4A57-BEA7-3EBE9F60494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BDE9F-F3FB-4829-A76C-B18771B5C2DD}" type="pres">
      <dgm:prSet presAssocID="{5869E0BE-C611-4EA6-8995-00050B083055}" presName="sp" presStyleCnt="0"/>
      <dgm:spPr/>
    </dgm:pt>
    <dgm:pt modelId="{1CF41C4D-E057-4803-9349-C417EC306FC9}" type="pres">
      <dgm:prSet presAssocID="{BC149D5B-F15E-487B-872C-E0B4127DD07E}" presName="composite" presStyleCnt="0"/>
      <dgm:spPr/>
    </dgm:pt>
    <dgm:pt modelId="{8DFFD2D5-8A58-4D12-BD53-17AC03B92F8E}" type="pres">
      <dgm:prSet presAssocID="{BC149D5B-F15E-487B-872C-E0B4127DD07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449B-F065-4D1B-8B77-3AD419108B78}" type="pres">
      <dgm:prSet presAssocID="{BC149D5B-F15E-487B-872C-E0B4127DD07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EB56-A881-49C6-8D5C-C3C7931F5389}" type="pres">
      <dgm:prSet presAssocID="{85A7A7AD-BA22-4E8F-AD5C-840AC3F9DF3C}" presName="sp" presStyleCnt="0"/>
      <dgm:spPr/>
    </dgm:pt>
    <dgm:pt modelId="{A633DBA7-5FB3-46EC-8129-9626B88A28D0}" type="pres">
      <dgm:prSet presAssocID="{5BE6A3C6-1BC2-423F-A033-A6217631663F}" presName="composite" presStyleCnt="0"/>
      <dgm:spPr/>
    </dgm:pt>
    <dgm:pt modelId="{7527D9E9-42CE-4AAE-B893-9B8BD17D50FE}" type="pres">
      <dgm:prSet presAssocID="{5BE6A3C6-1BC2-423F-A033-A621763166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3B11-EB76-4328-9FFF-5EF2E2415CD6}" type="pres">
      <dgm:prSet presAssocID="{5BE6A3C6-1BC2-423F-A033-A621763166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B2007-A5F8-46C1-ABB3-55660C920163}" type="pres">
      <dgm:prSet presAssocID="{497E0A27-582A-45D4-B536-8ADCE79B5F02}" presName="sp" presStyleCnt="0"/>
      <dgm:spPr/>
    </dgm:pt>
    <dgm:pt modelId="{0CF3ED91-32E9-4D32-ACBC-CBE3540502FD}" type="pres">
      <dgm:prSet presAssocID="{F5553483-81F5-4BB1-8A96-441A7B130057}" presName="composite" presStyleCnt="0"/>
      <dgm:spPr/>
    </dgm:pt>
    <dgm:pt modelId="{7C7185F6-FBC1-4700-BEC5-C7F8D022E1DF}" type="pres">
      <dgm:prSet presAssocID="{F5553483-81F5-4BB1-8A96-441A7B13005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D203-7FE3-464C-BD47-37E8C19517CC}" type="pres">
      <dgm:prSet presAssocID="{F5553483-81F5-4BB1-8A96-441A7B13005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2DF30-635E-453D-8615-F13F4F2679ED}" type="pres">
      <dgm:prSet presAssocID="{6C016AB1-FA69-453A-AAEB-B087A71BBC66}" presName="sp" presStyleCnt="0"/>
      <dgm:spPr/>
    </dgm:pt>
    <dgm:pt modelId="{F7690141-AA5D-495B-A90D-C8FFD664598D}" type="pres">
      <dgm:prSet presAssocID="{BFD4C640-C888-4E4D-8168-FC3F2F7D0210}" presName="composite" presStyleCnt="0"/>
      <dgm:spPr/>
    </dgm:pt>
    <dgm:pt modelId="{AEA89E0F-B5AA-41B0-A57F-BADEFF878475}" type="pres">
      <dgm:prSet presAssocID="{BFD4C640-C888-4E4D-8168-FC3F2F7D021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E97A-D5AF-4797-8814-D26F20DBB6C6}" type="pres">
      <dgm:prSet presAssocID="{BFD4C640-C888-4E4D-8168-FC3F2F7D021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FAAA1-83E7-4E44-B0A9-C6885A2ADB3E}" type="presOf" srcId="{F5553483-81F5-4BB1-8A96-441A7B130057}" destId="{7C7185F6-FBC1-4700-BEC5-C7F8D022E1DF}" srcOrd="0" destOrd="0" presId="urn:microsoft.com/office/officeart/2005/8/layout/chevron2"/>
    <dgm:cxn modelId="{10C73A62-5345-44C0-B87C-093580D75209}" srcId="{4FFF72AF-8E8F-42BA-97CF-39D33B200203}" destId="{BC149D5B-F15E-487B-872C-E0B4127DD07E}" srcOrd="1" destOrd="0" parTransId="{15A4B3E1-7CD1-4B65-9046-B0D541E7109A}" sibTransId="{85A7A7AD-BA22-4E8F-AD5C-840AC3F9DF3C}"/>
    <dgm:cxn modelId="{D39506FA-F0C2-4535-AA20-F558E689A28B}" srcId="{F5553483-81F5-4BB1-8A96-441A7B130057}" destId="{B9A8B1D3-2DCF-472F-8EDE-D35925799D54}" srcOrd="0" destOrd="0" parTransId="{9BCBC1C6-678C-4EDF-96D3-39A8595BE666}" sibTransId="{43869100-1A57-485E-96A7-78690E1CAF95}"/>
    <dgm:cxn modelId="{F4D8F6AA-0C3D-46F2-A5E4-D9F1C84971A3}" type="presOf" srcId="{B9A8B1D3-2DCF-472F-8EDE-D35925799D54}" destId="{A642D203-7FE3-464C-BD47-37E8C19517CC}" srcOrd="0" destOrd="0" presId="urn:microsoft.com/office/officeart/2005/8/layout/chevron2"/>
    <dgm:cxn modelId="{FB7668F9-40F1-48B9-AAE9-E9919C9EF7B7}" srcId="{4FFF72AF-8E8F-42BA-97CF-39D33B200203}" destId="{BFD4C640-C888-4E4D-8168-FC3F2F7D0210}" srcOrd="4" destOrd="0" parTransId="{7EC8F011-72D3-41E3-BA06-0E1EE7CC852A}" sibTransId="{C0534AE8-9F73-431A-9F95-259167BC8AFB}"/>
    <dgm:cxn modelId="{1FE10289-BB32-4C9D-AEAF-D16D06A7DFCC}" srcId="{BC149D5B-F15E-487B-872C-E0B4127DD07E}" destId="{D71BF6F6-9684-4C83-80F6-D8DC2C2FBBE4}" srcOrd="0" destOrd="0" parTransId="{62AF50DC-6561-4BA8-A10A-8BDFFB6396AA}" sibTransId="{42CA981E-A991-4421-B29E-1388A380464A}"/>
    <dgm:cxn modelId="{48CF9005-B517-43C3-BE7E-34F22019CA99}" type="presOf" srcId="{3D74AB10-44C1-462A-ABF0-CD2BBF835CDE}" destId="{A644E97A-D5AF-4797-8814-D26F20DBB6C6}" srcOrd="0" destOrd="0" presId="urn:microsoft.com/office/officeart/2005/8/layout/chevron2"/>
    <dgm:cxn modelId="{432472F6-01F0-4CC1-8B46-3DE9AC9C5E0E}" srcId="{4FFF72AF-8E8F-42BA-97CF-39D33B200203}" destId="{5BE6A3C6-1BC2-423F-A033-A6217631663F}" srcOrd="2" destOrd="0" parTransId="{E1CBB07C-AF06-4532-A09D-55452D01B7B8}" sibTransId="{497E0A27-582A-45D4-B536-8ADCE79B5F02}"/>
    <dgm:cxn modelId="{6E6838F6-78A3-47CA-9178-9D74CB9D88BD}" srcId="{BFD4C640-C888-4E4D-8168-FC3F2F7D0210}" destId="{3D74AB10-44C1-462A-ABF0-CD2BBF835CDE}" srcOrd="0" destOrd="0" parTransId="{BA9F255E-E40D-4FBC-A612-FE6DA210628A}" sibTransId="{6BD63CE0-045E-4A79-AD82-F4B27F2F6D37}"/>
    <dgm:cxn modelId="{0F3EDFA1-34EB-4237-BB1A-2A24C62DC233}" type="presOf" srcId="{D71BF6F6-9684-4C83-80F6-D8DC2C2FBBE4}" destId="{9000449B-F065-4D1B-8B77-3AD419108B78}" srcOrd="0" destOrd="0" presId="urn:microsoft.com/office/officeart/2005/8/layout/chevron2"/>
    <dgm:cxn modelId="{6ECEB1A8-AF92-4DA8-8EE4-DC12E6F35A78}" type="presOf" srcId="{4FFF72AF-8E8F-42BA-97CF-39D33B200203}" destId="{546F2761-90FD-401E-890F-A2DA102CE49A}" srcOrd="0" destOrd="0" presId="urn:microsoft.com/office/officeart/2005/8/layout/chevron2"/>
    <dgm:cxn modelId="{577410F0-4827-4F04-84AD-E246C6BC2827}" srcId="{E06E09D3-CB21-4A57-BEA7-3EBE9F60494D}" destId="{2EC4F460-ED49-4658-9F32-FA54618974BF}" srcOrd="0" destOrd="0" parTransId="{C7037576-A2FB-4179-B700-073FB026CA37}" sibTransId="{B1C05057-ADCD-4C73-B4D9-2CCF318F9DD1}"/>
    <dgm:cxn modelId="{6D400FC2-D7E9-4031-9233-1856C785FAEF}" type="presOf" srcId="{9596E2D3-8853-46F2-BD46-F05661ADECE7}" destId="{23323B11-EB76-4328-9FFF-5EF2E2415CD6}" srcOrd="0" destOrd="0" presId="urn:microsoft.com/office/officeart/2005/8/layout/chevron2"/>
    <dgm:cxn modelId="{7A9B564D-CC64-440D-A42A-724FA1B8A89E}" srcId="{4FFF72AF-8E8F-42BA-97CF-39D33B200203}" destId="{E06E09D3-CB21-4A57-BEA7-3EBE9F60494D}" srcOrd="0" destOrd="0" parTransId="{D27E9835-3A53-4CE5-8F71-CB4A9FCD214E}" sibTransId="{5869E0BE-C611-4EA6-8995-00050B083055}"/>
    <dgm:cxn modelId="{00604629-1436-4E40-8CB0-B9ED7A94172C}" type="presOf" srcId="{BC149D5B-F15E-487B-872C-E0B4127DD07E}" destId="{8DFFD2D5-8A58-4D12-BD53-17AC03B92F8E}" srcOrd="0" destOrd="0" presId="urn:microsoft.com/office/officeart/2005/8/layout/chevron2"/>
    <dgm:cxn modelId="{59BE638B-48A4-4F76-9D95-6A62C9EC2B74}" type="presOf" srcId="{E06E09D3-CB21-4A57-BEA7-3EBE9F60494D}" destId="{526A6E69-04A1-4FCA-A54E-497135266BB4}" srcOrd="0" destOrd="0" presId="urn:microsoft.com/office/officeart/2005/8/layout/chevron2"/>
    <dgm:cxn modelId="{BE2A9F49-EFC9-4F4D-9E21-FA16E73D6539}" type="presOf" srcId="{BFD4C640-C888-4E4D-8168-FC3F2F7D0210}" destId="{AEA89E0F-B5AA-41B0-A57F-BADEFF878475}" srcOrd="0" destOrd="0" presId="urn:microsoft.com/office/officeart/2005/8/layout/chevron2"/>
    <dgm:cxn modelId="{ED40D782-8919-4B82-9E0A-436278A19CFC}" srcId="{5BE6A3C6-1BC2-423F-A033-A6217631663F}" destId="{9596E2D3-8853-46F2-BD46-F05661ADECE7}" srcOrd="0" destOrd="0" parTransId="{335C9D22-46E1-47C0-B8E8-4604B391CE0C}" sibTransId="{75E00CCE-8420-41CC-BDFE-63E059F94782}"/>
    <dgm:cxn modelId="{65A92D2E-869E-44B9-90F7-95FDA4F92B11}" type="presOf" srcId="{5BE6A3C6-1BC2-423F-A033-A6217631663F}" destId="{7527D9E9-42CE-4AAE-B893-9B8BD17D50FE}" srcOrd="0" destOrd="0" presId="urn:microsoft.com/office/officeart/2005/8/layout/chevron2"/>
    <dgm:cxn modelId="{7B356BFC-7A73-4CBB-BDE1-384D7A4D6497}" type="presOf" srcId="{2EC4F460-ED49-4658-9F32-FA54618974BF}" destId="{52AB1D26-2C9B-4ABE-BCAE-5D153E85FA7A}" srcOrd="0" destOrd="0" presId="urn:microsoft.com/office/officeart/2005/8/layout/chevron2"/>
    <dgm:cxn modelId="{B1F308F4-15FD-4513-89AA-D16FF5C2A1CF}" srcId="{4FFF72AF-8E8F-42BA-97CF-39D33B200203}" destId="{F5553483-81F5-4BB1-8A96-441A7B130057}" srcOrd="3" destOrd="0" parTransId="{D6FD508D-25E5-4BE5-9B6F-18ECF2F6E2FA}" sibTransId="{6C016AB1-FA69-453A-AAEB-B087A71BBC66}"/>
    <dgm:cxn modelId="{C68A0E92-0595-470D-9F44-B4661599B8D7}" type="presParOf" srcId="{546F2761-90FD-401E-890F-A2DA102CE49A}" destId="{B1EA1449-D30D-4561-BE61-5DA9106133F8}" srcOrd="0" destOrd="0" presId="urn:microsoft.com/office/officeart/2005/8/layout/chevron2"/>
    <dgm:cxn modelId="{E839090F-BF8A-48CC-B015-CA9F033C4313}" type="presParOf" srcId="{B1EA1449-D30D-4561-BE61-5DA9106133F8}" destId="{526A6E69-04A1-4FCA-A54E-497135266BB4}" srcOrd="0" destOrd="0" presId="urn:microsoft.com/office/officeart/2005/8/layout/chevron2"/>
    <dgm:cxn modelId="{98A30A0B-F861-442E-86F4-30D86014E0D2}" type="presParOf" srcId="{B1EA1449-D30D-4561-BE61-5DA9106133F8}" destId="{52AB1D26-2C9B-4ABE-BCAE-5D153E85FA7A}" srcOrd="1" destOrd="0" presId="urn:microsoft.com/office/officeart/2005/8/layout/chevron2"/>
    <dgm:cxn modelId="{A59FE41C-7CC1-4C1B-9D5A-D24D0339C6D4}" type="presParOf" srcId="{546F2761-90FD-401E-890F-A2DA102CE49A}" destId="{6FABDE9F-F3FB-4829-A76C-B18771B5C2DD}" srcOrd="1" destOrd="0" presId="urn:microsoft.com/office/officeart/2005/8/layout/chevron2"/>
    <dgm:cxn modelId="{3A4EF76C-12DB-42D8-9A6C-3A2ACC94CA71}" type="presParOf" srcId="{546F2761-90FD-401E-890F-A2DA102CE49A}" destId="{1CF41C4D-E057-4803-9349-C417EC306FC9}" srcOrd="2" destOrd="0" presId="urn:microsoft.com/office/officeart/2005/8/layout/chevron2"/>
    <dgm:cxn modelId="{F42A38DB-7B4C-4FE5-ABBD-0A3714B0D478}" type="presParOf" srcId="{1CF41C4D-E057-4803-9349-C417EC306FC9}" destId="{8DFFD2D5-8A58-4D12-BD53-17AC03B92F8E}" srcOrd="0" destOrd="0" presId="urn:microsoft.com/office/officeart/2005/8/layout/chevron2"/>
    <dgm:cxn modelId="{AEF76110-9E19-4064-9477-D202FE88E71C}" type="presParOf" srcId="{1CF41C4D-E057-4803-9349-C417EC306FC9}" destId="{9000449B-F065-4D1B-8B77-3AD419108B78}" srcOrd="1" destOrd="0" presId="urn:microsoft.com/office/officeart/2005/8/layout/chevron2"/>
    <dgm:cxn modelId="{F49D8A24-29F4-477B-BCD5-24FB667D6089}" type="presParOf" srcId="{546F2761-90FD-401E-890F-A2DA102CE49A}" destId="{77D4EB56-A881-49C6-8D5C-C3C7931F5389}" srcOrd="3" destOrd="0" presId="urn:microsoft.com/office/officeart/2005/8/layout/chevron2"/>
    <dgm:cxn modelId="{F85B8635-A638-4AF8-BF73-D3BF7BAD94EC}" type="presParOf" srcId="{546F2761-90FD-401E-890F-A2DA102CE49A}" destId="{A633DBA7-5FB3-46EC-8129-9626B88A28D0}" srcOrd="4" destOrd="0" presId="urn:microsoft.com/office/officeart/2005/8/layout/chevron2"/>
    <dgm:cxn modelId="{99510D1C-3311-4CDC-AC74-F92FA6F11889}" type="presParOf" srcId="{A633DBA7-5FB3-46EC-8129-9626B88A28D0}" destId="{7527D9E9-42CE-4AAE-B893-9B8BD17D50FE}" srcOrd="0" destOrd="0" presId="urn:microsoft.com/office/officeart/2005/8/layout/chevron2"/>
    <dgm:cxn modelId="{10C11B28-ED76-45F5-A7FD-79EA7A74AD97}" type="presParOf" srcId="{A633DBA7-5FB3-46EC-8129-9626B88A28D0}" destId="{23323B11-EB76-4328-9FFF-5EF2E2415CD6}" srcOrd="1" destOrd="0" presId="urn:microsoft.com/office/officeart/2005/8/layout/chevron2"/>
    <dgm:cxn modelId="{37CCC128-9740-4AA9-B66E-D7F4C871D39A}" type="presParOf" srcId="{546F2761-90FD-401E-890F-A2DA102CE49A}" destId="{DAAB2007-A5F8-46C1-ABB3-55660C920163}" srcOrd="5" destOrd="0" presId="urn:microsoft.com/office/officeart/2005/8/layout/chevron2"/>
    <dgm:cxn modelId="{C93EDE3D-8D4C-4BA5-B899-73827CB3EE2E}" type="presParOf" srcId="{546F2761-90FD-401E-890F-A2DA102CE49A}" destId="{0CF3ED91-32E9-4D32-ACBC-CBE3540502FD}" srcOrd="6" destOrd="0" presId="urn:microsoft.com/office/officeart/2005/8/layout/chevron2"/>
    <dgm:cxn modelId="{7BF56A2A-D021-4A0B-A77D-3187580F0232}" type="presParOf" srcId="{0CF3ED91-32E9-4D32-ACBC-CBE3540502FD}" destId="{7C7185F6-FBC1-4700-BEC5-C7F8D022E1DF}" srcOrd="0" destOrd="0" presId="urn:microsoft.com/office/officeart/2005/8/layout/chevron2"/>
    <dgm:cxn modelId="{808B87B8-6DDF-46BD-B96A-A51C780BD87E}" type="presParOf" srcId="{0CF3ED91-32E9-4D32-ACBC-CBE3540502FD}" destId="{A642D203-7FE3-464C-BD47-37E8C19517CC}" srcOrd="1" destOrd="0" presId="urn:microsoft.com/office/officeart/2005/8/layout/chevron2"/>
    <dgm:cxn modelId="{3905AA83-3EE2-4FA8-912C-F03D00370CC1}" type="presParOf" srcId="{546F2761-90FD-401E-890F-A2DA102CE49A}" destId="{0842DF30-635E-453D-8615-F13F4F2679ED}" srcOrd="7" destOrd="0" presId="urn:microsoft.com/office/officeart/2005/8/layout/chevron2"/>
    <dgm:cxn modelId="{856D6040-419F-43A3-B1FC-520AFF527FF4}" type="presParOf" srcId="{546F2761-90FD-401E-890F-A2DA102CE49A}" destId="{F7690141-AA5D-495B-A90D-C8FFD664598D}" srcOrd="8" destOrd="0" presId="urn:microsoft.com/office/officeart/2005/8/layout/chevron2"/>
    <dgm:cxn modelId="{F8FE0ED7-E871-4787-A6F1-8C2C0822CF0E}" type="presParOf" srcId="{F7690141-AA5D-495B-A90D-C8FFD664598D}" destId="{AEA89E0F-B5AA-41B0-A57F-BADEFF878475}" srcOrd="0" destOrd="0" presId="urn:microsoft.com/office/officeart/2005/8/layout/chevron2"/>
    <dgm:cxn modelId="{F5DAAF68-A560-4713-98BE-5D85782746EC}" type="presParOf" srcId="{F7690141-AA5D-495B-A90D-C8FFD664598D}" destId="{A644E97A-D5AF-4797-8814-D26F20DBB6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7A7BA-A4A2-4B17-805F-CB295D803D7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19C4C2-35C9-4DA3-81C5-89F551A1736D}">
      <dgm:prSet phldrT="[Текст]" custT="1"/>
      <dgm:spPr/>
      <dgm:t>
        <a:bodyPr/>
        <a:lstStyle/>
        <a:p>
          <a:pPr algn="ctr"/>
          <a:r>
            <a:rPr lang="ru-RU" sz="1800" b="1" dirty="0"/>
            <a:t>Идеология: </a:t>
          </a:r>
          <a:r>
            <a:rPr lang="ru-RU" sz="1800" dirty="0"/>
            <a:t>отрицание общепринятых моральных норм и ценностей; пропаганда насилия, агрессии, антисоциального поведения; приверженность к идеям, которые могут быть опасными для здоровья и жизни (например, употребление наркотиков, самоубийство и т.д.)</a:t>
          </a:r>
        </a:p>
      </dgm:t>
    </dgm:pt>
    <dgm:pt modelId="{E056717B-43D6-4F6B-AEED-654E7787D21D}" type="parTrans" cxnId="{17BCAD96-5A6A-47BF-9838-C81755E0F02F}">
      <dgm:prSet/>
      <dgm:spPr/>
      <dgm:t>
        <a:bodyPr/>
        <a:lstStyle/>
        <a:p>
          <a:pPr algn="ctr"/>
          <a:endParaRPr lang="ru-RU" sz="1800"/>
        </a:p>
      </dgm:t>
    </dgm:pt>
    <dgm:pt modelId="{A057B2D1-7FE0-41EE-8ECF-03110A4415FC}" type="sibTrans" cxnId="{17BCAD96-5A6A-47BF-9838-C81755E0F02F}">
      <dgm:prSet/>
      <dgm:spPr/>
      <dgm:t>
        <a:bodyPr/>
        <a:lstStyle/>
        <a:p>
          <a:pPr algn="ctr"/>
          <a:endParaRPr lang="ru-RU" sz="1800"/>
        </a:p>
      </dgm:t>
    </dgm:pt>
    <dgm:pt modelId="{C56C145C-3FE1-4D33-9C54-3FFA67B0A19D}">
      <dgm:prSet phldrT="[Текст]" custT="1"/>
      <dgm:spPr/>
      <dgm:t>
        <a:bodyPr/>
        <a:lstStyle/>
        <a:p>
          <a:pPr algn="ctr"/>
          <a:r>
            <a:rPr lang="ru-RU" sz="1800" b="1" dirty="0"/>
            <a:t>Внешний вид</a:t>
          </a:r>
          <a:r>
            <a:rPr lang="ru-RU" sz="1800" dirty="0"/>
            <a:t>: уникальный стиль одежды, который может включать элементы, символизирующие протест против общества (например, специфическая символика, цветовая гамма); часто используется пирсинг, татуировки и другие формы изменения внешности</a:t>
          </a:r>
        </a:p>
      </dgm:t>
    </dgm:pt>
    <dgm:pt modelId="{A675CB33-D390-4934-93AD-BCA4493A5CBC}" type="parTrans" cxnId="{60F4544E-2675-4A02-9EFE-69166A8DB037}">
      <dgm:prSet/>
      <dgm:spPr/>
      <dgm:t>
        <a:bodyPr/>
        <a:lstStyle/>
        <a:p>
          <a:pPr algn="ctr"/>
          <a:endParaRPr lang="ru-RU" sz="1800"/>
        </a:p>
      </dgm:t>
    </dgm:pt>
    <dgm:pt modelId="{3A06AEDA-7D43-4BA4-931F-C2E2D2378E4E}" type="sibTrans" cxnId="{60F4544E-2675-4A02-9EFE-69166A8DB037}">
      <dgm:prSet/>
      <dgm:spPr/>
      <dgm:t>
        <a:bodyPr/>
        <a:lstStyle/>
        <a:p>
          <a:pPr algn="ctr"/>
          <a:endParaRPr lang="ru-RU" sz="1800"/>
        </a:p>
      </dgm:t>
    </dgm:pt>
    <dgm:pt modelId="{C1796261-6478-4E08-A6A7-82CCD2C30A6F}">
      <dgm:prSet phldrT="[Текст]" custT="1"/>
      <dgm:spPr/>
      <dgm:t>
        <a:bodyPr/>
        <a:lstStyle/>
        <a:p>
          <a:pPr algn="ctr"/>
          <a:r>
            <a:rPr lang="ru-RU" sz="1800" b="1" dirty="0"/>
            <a:t>Поведение</a:t>
          </a:r>
          <a:r>
            <a:rPr lang="ru-RU" sz="1800" dirty="0"/>
            <a:t>: агрессивное или провокационное поведение в отношении окружающих; участие в незаконной деятельности или действиях, которые могут нанести вред себе или другим; изоляция от семьи и друзей, стремление к созданию закрытой группы</a:t>
          </a:r>
        </a:p>
      </dgm:t>
    </dgm:pt>
    <dgm:pt modelId="{E8B5859B-E621-442B-8284-8FC580109C31}" type="parTrans" cxnId="{E9C7B647-488F-4D55-9558-3DA1AB79823D}">
      <dgm:prSet/>
      <dgm:spPr/>
      <dgm:t>
        <a:bodyPr/>
        <a:lstStyle/>
        <a:p>
          <a:pPr algn="ctr"/>
          <a:endParaRPr lang="ru-RU" sz="1800"/>
        </a:p>
      </dgm:t>
    </dgm:pt>
    <dgm:pt modelId="{D13FABA1-C0D0-4C97-8268-66104121E716}" type="sibTrans" cxnId="{E9C7B647-488F-4D55-9558-3DA1AB79823D}">
      <dgm:prSet/>
      <dgm:spPr/>
      <dgm:t>
        <a:bodyPr/>
        <a:lstStyle/>
        <a:p>
          <a:pPr algn="ctr"/>
          <a:endParaRPr lang="ru-RU" sz="1800"/>
        </a:p>
      </dgm:t>
    </dgm:pt>
    <dgm:pt modelId="{318C085E-269C-4FB1-B60B-8113F05D3302}" type="pres">
      <dgm:prSet presAssocID="{4CA7A7BA-A4A2-4B17-805F-CB295D803D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94E14-650B-495B-9406-4FCB7903FC7D}" type="pres">
      <dgm:prSet presAssocID="{9519C4C2-35C9-4DA3-81C5-89F551A1736D}" presName="parentLin" presStyleCnt="0"/>
      <dgm:spPr/>
    </dgm:pt>
    <dgm:pt modelId="{203EA732-9589-461C-9127-07F4854ABA82}" type="pres">
      <dgm:prSet presAssocID="{9519C4C2-35C9-4DA3-81C5-89F551A173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831FA3-1CAC-4A22-9975-0A9900D431C6}" type="pres">
      <dgm:prSet presAssocID="{9519C4C2-35C9-4DA3-81C5-89F551A1736D}" presName="parentText" presStyleLbl="node1" presStyleIdx="0" presStyleCnt="3" custScaleY="141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82128-64B1-4F5D-9691-2432B406EBF5}" type="pres">
      <dgm:prSet presAssocID="{9519C4C2-35C9-4DA3-81C5-89F551A1736D}" presName="negativeSpace" presStyleCnt="0"/>
      <dgm:spPr/>
    </dgm:pt>
    <dgm:pt modelId="{B5D46E96-11C2-48D3-8BF7-4A8A43554B21}" type="pres">
      <dgm:prSet presAssocID="{9519C4C2-35C9-4DA3-81C5-89F551A1736D}" presName="childText" presStyleLbl="conFgAcc1" presStyleIdx="0" presStyleCnt="3">
        <dgm:presLayoutVars>
          <dgm:bulletEnabled val="1"/>
        </dgm:presLayoutVars>
      </dgm:prSet>
      <dgm:spPr/>
    </dgm:pt>
    <dgm:pt modelId="{BEAC3B4E-C9D7-4263-9DF7-787FB5851C24}" type="pres">
      <dgm:prSet presAssocID="{A057B2D1-7FE0-41EE-8ECF-03110A4415FC}" presName="spaceBetweenRectangles" presStyleCnt="0"/>
      <dgm:spPr/>
    </dgm:pt>
    <dgm:pt modelId="{EE4723FC-BA7D-4388-B46F-C40CB092FB56}" type="pres">
      <dgm:prSet presAssocID="{C56C145C-3FE1-4D33-9C54-3FFA67B0A19D}" presName="parentLin" presStyleCnt="0"/>
      <dgm:spPr/>
    </dgm:pt>
    <dgm:pt modelId="{0DECDE0D-F38C-4C93-A382-2804F3D85506}" type="pres">
      <dgm:prSet presAssocID="{C56C145C-3FE1-4D33-9C54-3FFA67B0A1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AA6EE1-69EB-4301-AC4E-A03A331353EF}" type="pres">
      <dgm:prSet presAssocID="{C56C145C-3FE1-4D33-9C54-3FFA67B0A19D}" presName="parentText" presStyleLbl="node1" presStyleIdx="1" presStyleCnt="3" custScaleY="144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0DA0-1526-4B22-AF4D-32F3EC289284}" type="pres">
      <dgm:prSet presAssocID="{C56C145C-3FE1-4D33-9C54-3FFA67B0A19D}" presName="negativeSpace" presStyleCnt="0"/>
      <dgm:spPr/>
    </dgm:pt>
    <dgm:pt modelId="{2A5F1242-F7A9-42A6-92BC-61867B0AFF1A}" type="pres">
      <dgm:prSet presAssocID="{C56C145C-3FE1-4D33-9C54-3FFA67B0A19D}" presName="childText" presStyleLbl="conFgAcc1" presStyleIdx="1" presStyleCnt="3">
        <dgm:presLayoutVars>
          <dgm:bulletEnabled val="1"/>
        </dgm:presLayoutVars>
      </dgm:prSet>
      <dgm:spPr/>
    </dgm:pt>
    <dgm:pt modelId="{37DDC0E6-C7F8-43CD-ADDA-F94C8F680408}" type="pres">
      <dgm:prSet presAssocID="{3A06AEDA-7D43-4BA4-931F-C2E2D2378E4E}" presName="spaceBetweenRectangles" presStyleCnt="0"/>
      <dgm:spPr/>
    </dgm:pt>
    <dgm:pt modelId="{78C2A1CE-19F1-4446-978F-96BF6BB6DF78}" type="pres">
      <dgm:prSet presAssocID="{C1796261-6478-4E08-A6A7-82CCD2C30A6F}" presName="parentLin" presStyleCnt="0"/>
      <dgm:spPr/>
    </dgm:pt>
    <dgm:pt modelId="{81846DDE-82CA-4845-B3E8-B565B4DAF02C}" type="pres">
      <dgm:prSet presAssocID="{C1796261-6478-4E08-A6A7-82CCD2C30A6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614538-83E3-46E1-B092-4A185B55BC20}" type="pres">
      <dgm:prSet presAssocID="{C1796261-6478-4E08-A6A7-82CCD2C30A6F}" presName="parentText" presStyleLbl="node1" presStyleIdx="2" presStyleCnt="3" custScaleY="145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DEEC-9D81-4EEE-B7F3-4F4F54F11998}" type="pres">
      <dgm:prSet presAssocID="{C1796261-6478-4E08-A6A7-82CCD2C30A6F}" presName="negativeSpace" presStyleCnt="0"/>
      <dgm:spPr/>
    </dgm:pt>
    <dgm:pt modelId="{759D2BF8-C28C-4B89-AEB5-1E6A5CE88EB3}" type="pres">
      <dgm:prSet presAssocID="{C1796261-6478-4E08-A6A7-82CCD2C30A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18D11F-BF16-40D5-B34F-84299EA858E9}" type="presOf" srcId="{C56C145C-3FE1-4D33-9C54-3FFA67B0A19D}" destId="{0DECDE0D-F38C-4C93-A382-2804F3D85506}" srcOrd="0" destOrd="0" presId="urn:microsoft.com/office/officeart/2005/8/layout/list1"/>
    <dgm:cxn modelId="{D0827085-6133-4EEE-9B39-19C460B0234F}" type="presOf" srcId="{C1796261-6478-4E08-A6A7-82CCD2C30A6F}" destId="{58614538-83E3-46E1-B092-4A185B55BC20}" srcOrd="1" destOrd="0" presId="urn:microsoft.com/office/officeart/2005/8/layout/list1"/>
    <dgm:cxn modelId="{597D43E6-F0A2-4936-8154-4DC2CC508D97}" type="presOf" srcId="{9519C4C2-35C9-4DA3-81C5-89F551A1736D}" destId="{203EA732-9589-461C-9127-07F4854ABA82}" srcOrd="0" destOrd="0" presId="urn:microsoft.com/office/officeart/2005/8/layout/list1"/>
    <dgm:cxn modelId="{E9C7B647-488F-4D55-9558-3DA1AB79823D}" srcId="{4CA7A7BA-A4A2-4B17-805F-CB295D803D71}" destId="{C1796261-6478-4E08-A6A7-82CCD2C30A6F}" srcOrd="2" destOrd="0" parTransId="{E8B5859B-E621-442B-8284-8FC580109C31}" sibTransId="{D13FABA1-C0D0-4C97-8268-66104121E716}"/>
    <dgm:cxn modelId="{4A0CC103-E428-4802-B1C0-7373ECF086AB}" type="presOf" srcId="{C1796261-6478-4E08-A6A7-82CCD2C30A6F}" destId="{81846DDE-82CA-4845-B3E8-B565B4DAF02C}" srcOrd="0" destOrd="0" presId="urn:microsoft.com/office/officeart/2005/8/layout/list1"/>
    <dgm:cxn modelId="{441DC317-963B-45B6-8ECF-3E3D31839AE6}" type="presOf" srcId="{9519C4C2-35C9-4DA3-81C5-89F551A1736D}" destId="{C7831FA3-1CAC-4A22-9975-0A9900D431C6}" srcOrd="1" destOrd="0" presId="urn:microsoft.com/office/officeart/2005/8/layout/list1"/>
    <dgm:cxn modelId="{17BCAD96-5A6A-47BF-9838-C81755E0F02F}" srcId="{4CA7A7BA-A4A2-4B17-805F-CB295D803D71}" destId="{9519C4C2-35C9-4DA3-81C5-89F551A1736D}" srcOrd="0" destOrd="0" parTransId="{E056717B-43D6-4F6B-AEED-654E7787D21D}" sibTransId="{A057B2D1-7FE0-41EE-8ECF-03110A4415FC}"/>
    <dgm:cxn modelId="{60F4544E-2675-4A02-9EFE-69166A8DB037}" srcId="{4CA7A7BA-A4A2-4B17-805F-CB295D803D71}" destId="{C56C145C-3FE1-4D33-9C54-3FFA67B0A19D}" srcOrd="1" destOrd="0" parTransId="{A675CB33-D390-4934-93AD-BCA4493A5CBC}" sibTransId="{3A06AEDA-7D43-4BA4-931F-C2E2D2378E4E}"/>
    <dgm:cxn modelId="{FC831111-5F4B-473B-87A8-82E8183E763C}" type="presOf" srcId="{4CA7A7BA-A4A2-4B17-805F-CB295D803D71}" destId="{318C085E-269C-4FB1-B60B-8113F05D3302}" srcOrd="0" destOrd="0" presId="urn:microsoft.com/office/officeart/2005/8/layout/list1"/>
    <dgm:cxn modelId="{09BFFBC3-368D-4047-887B-58D783E89DBE}" type="presOf" srcId="{C56C145C-3FE1-4D33-9C54-3FFA67B0A19D}" destId="{AAAA6EE1-69EB-4301-AC4E-A03A331353EF}" srcOrd="1" destOrd="0" presId="urn:microsoft.com/office/officeart/2005/8/layout/list1"/>
    <dgm:cxn modelId="{7BD2663D-5E76-4E8D-A7EC-ADFDEB8B4934}" type="presParOf" srcId="{318C085E-269C-4FB1-B60B-8113F05D3302}" destId="{9E794E14-650B-495B-9406-4FCB7903FC7D}" srcOrd="0" destOrd="0" presId="urn:microsoft.com/office/officeart/2005/8/layout/list1"/>
    <dgm:cxn modelId="{E9DCED75-B37C-41F3-AF2C-9CC1594A7A3C}" type="presParOf" srcId="{9E794E14-650B-495B-9406-4FCB7903FC7D}" destId="{203EA732-9589-461C-9127-07F4854ABA82}" srcOrd="0" destOrd="0" presId="urn:microsoft.com/office/officeart/2005/8/layout/list1"/>
    <dgm:cxn modelId="{A40A9E69-9A9E-416A-BEBC-03D16BE80DA5}" type="presParOf" srcId="{9E794E14-650B-495B-9406-4FCB7903FC7D}" destId="{C7831FA3-1CAC-4A22-9975-0A9900D431C6}" srcOrd="1" destOrd="0" presId="urn:microsoft.com/office/officeart/2005/8/layout/list1"/>
    <dgm:cxn modelId="{ED58C456-7107-4C9A-9DBD-922F7D2B57FB}" type="presParOf" srcId="{318C085E-269C-4FB1-B60B-8113F05D3302}" destId="{2E582128-64B1-4F5D-9691-2432B406EBF5}" srcOrd="1" destOrd="0" presId="urn:microsoft.com/office/officeart/2005/8/layout/list1"/>
    <dgm:cxn modelId="{65BE7145-2D5D-4F4F-9620-1060A0BB5A41}" type="presParOf" srcId="{318C085E-269C-4FB1-B60B-8113F05D3302}" destId="{B5D46E96-11C2-48D3-8BF7-4A8A43554B21}" srcOrd="2" destOrd="0" presId="urn:microsoft.com/office/officeart/2005/8/layout/list1"/>
    <dgm:cxn modelId="{47F515EA-662F-45E1-A200-27204D3D4351}" type="presParOf" srcId="{318C085E-269C-4FB1-B60B-8113F05D3302}" destId="{BEAC3B4E-C9D7-4263-9DF7-787FB5851C24}" srcOrd="3" destOrd="0" presId="urn:microsoft.com/office/officeart/2005/8/layout/list1"/>
    <dgm:cxn modelId="{CE1573DE-1123-4A13-8093-20F904983F75}" type="presParOf" srcId="{318C085E-269C-4FB1-B60B-8113F05D3302}" destId="{EE4723FC-BA7D-4388-B46F-C40CB092FB56}" srcOrd="4" destOrd="0" presId="urn:microsoft.com/office/officeart/2005/8/layout/list1"/>
    <dgm:cxn modelId="{43D86748-77FF-49CE-A636-5DCBCB78B33A}" type="presParOf" srcId="{EE4723FC-BA7D-4388-B46F-C40CB092FB56}" destId="{0DECDE0D-F38C-4C93-A382-2804F3D85506}" srcOrd="0" destOrd="0" presId="urn:microsoft.com/office/officeart/2005/8/layout/list1"/>
    <dgm:cxn modelId="{40B93EBC-EAAA-42B8-A4D4-E0002B54ECA6}" type="presParOf" srcId="{EE4723FC-BA7D-4388-B46F-C40CB092FB56}" destId="{AAAA6EE1-69EB-4301-AC4E-A03A331353EF}" srcOrd="1" destOrd="0" presId="urn:microsoft.com/office/officeart/2005/8/layout/list1"/>
    <dgm:cxn modelId="{75A1FED9-3816-4398-A42C-263F5EAD19A1}" type="presParOf" srcId="{318C085E-269C-4FB1-B60B-8113F05D3302}" destId="{24020DA0-1526-4B22-AF4D-32F3EC289284}" srcOrd="5" destOrd="0" presId="urn:microsoft.com/office/officeart/2005/8/layout/list1"/>
    <dgm:cxn modelId="{28C10B86-48BA-4C30-85DF-35696E14365C}" type="presParOf" srcId="{318C085E-269C-4FB1-B60B-8113F05D3302}" destId="{2A5F1242-F7A9-42A6-92BC-61867B0AFF1A}" srcOrd="6" destOrd="0" presId="urn:microsoft.com/office/officeart/2005/8/layout/list1"/>
    <dgm:cxn modelId="{E6F54F86-1733-4E92-95E4-136392B22F7B}" type="presParOf" srcId="{318C085E-269C-4FB1-B60B-8113F05D3302}" destId="{37DDC0E6-C7F8-43CD-ADDA-F94C8F680408}" srcOrd="7" destOrd="0" presId="urn:microsoft.com/office/officeart/2005/8/layout/list1"/>
    <dgm:cxn modelId="{7C769D3F-A3F1-4D53-8BB5-5D7092212C22}" type="presParOf" srcId="{318C085E-269C-4FB1-B60B-8113F05D3302}" destId="{78C2A1CE-19F1-4446-978F-96BF6BB6DF78}" srcOrd="8" destOrd="0" presId="urn:microsoft.com/office/officeart/2005/8/layout/list1"/>
    <dgm:cxn modelId="{06040D54-3F1E-42EA-B94E-6223EE1B81E9}" type="presParOf" srcId="{78C2A1CE-19F1-4446-978F-96BF6BB6DF78}" destId="{81846DDE-82CA-4845-B3E8-B565B4DAF02C}" srcOrd="0" destOrd="0" presId="urn:microsoft.com/office/officeart/2005/8/layout/list1"/>
    <dgm:cxn modelId="{F368E5CF-9F8F-4ADD-9C50-9170B756DD66}" type="presParOf" srcId="{78C2A1CE-19F1-4446-978F-96BF6BB6DF78}" destId="{58614538-83E3-46E1-B092-4A185B55BC20}" srcOrd="1" destOrd="0" presId="urn:microsoft.com/office/officeart/2005/8/layout/list1"/>
    <dgm:cxn modelId="{28A9FB7B-A1B2-4CA6-843D-9B57B63AEB39}" type="presParOf" srcId="{318C085E-269C-4FB1-B60B-8113F05D3302}" destId="{A7AEDEEC-9D81-4EEE-B7F3-4F4F54F11998}" srcOrd="9" destOrd="0" presId="urn:microsoft.com/office/officeart/2005/8/layout/list1"/>
    <dgm:cxn modelId="{7A674DB1-9C8A-41C9-9B9B-27CE588CFDEC}" type="presParOf" srcId="{318C085E-269C-4FB1-B60B-8113F05D3302}" destId="{759D2BF8-C28C-4B89-AEB5-1E6A5CE88E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7A7BA-A4A2-4B17-805F-CB295D803D7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19C4C2-35C9-4DA3-81C5-89F551A1736D}">
      <dgm:prSet phldrT="[Текст]" custT="1"/>
      <dgm:spPr/>
      <dgm:t>
        <a:bodyPr/>
        <a:lstStyle/>
        <a:p>
          <a:pPr algn="ctr"/>
          <a:r>
            <a:rPr lang="ru-RU" sz="1800" b="1" dirty="0"/>
            <a:t>Коммуникация</a:t>
          </a:r>
          <a:r>
            <a:rPr lang="ru-RU" sz="1800" dirty="0"/>
            <a:t>: использование специфического сленга и символов, которые могут быть непонятны людям вне субкультуры; приверженность к определенным музыкальным направлениям, фильмам или литературе, которые поддерживают их идеологию</a:t>
          </a:r>
        </a:p>
      </dgm:t>
    </dgm:pt>
    <dgm:pt modelId="{E056717B-43D6-4F6B-AEED-654E7787D21D}" type="parTrans" cxnId="{17BCAD96-5A6A-47BF-9838-C81755E0F02F}">
      <dgm:prSet/>
      <dgm:spPr/>
      <dgm:t>
        <a:bodyPr/>
        <a:lstStyle/>
        <a:p>
          <a:pPr algn="ctr"/>
          <a:endParaRPr lang="ru-RU" sz="1800"/>
        </a:p>
      </dgm:t>
    </dgm:pt>
    <dgm:pt modelId="{A057B2D1-7FE0-41EE-8ECF-03110A4415FC}" type="sibTrans" cxnId="{17BCAD96-5A6A-47BF-9838-C81755E0F02F}">
      <dgm:prSet/>
      <dgm:spPr/>
      <dgm:t>
        <a:bodyPr/>
        <a:lstStyle/>
        <a:p>
          <a:pPr algn="ctr"/>
          <a:endParaRPr lang="ru-RU" sz="1800"/>
        </a:p>
      </dgm:t>
    </dgm:pt>
    <dgm:pt modelId="{C56C145C-3FE1-4D33-9C54-3FFA67B0A19D}">
      <dgm:prSet phldrT="[Текст]" custT="1"/>
      <dgm:spPr/>
      <dgm:t>
        <a:bodyPr/>
        <a:lstStyle/>
        <a:p>
          <a:pPr algn="ctr"/>
          <a:r>
            <a:rPr lang="ru-RU" sz="1800" b="1" dirty="0"/>
            <a:t>Социальные связи</a:t>
          </a:r>
          <a:r>
            <a:rPr lang="ru-RU" sz="1800" dirty="0"/>
            <a:t>: формирование групп, в которых участники поддерживают друг друга в своих деструктивных взглядах и действиях; часто деструктивные субкультуры имеют лидеров, которые оказывают влияние на мнение и поведение членов группы</a:t>
          </a:r>
        </a:p>
      </dgm:t>
    </dgm:pt>
    <dgm:pt modelId="{A675CB33-D390-4934-93AD-BCA4493A5CBC}" type="parTrans" cxnId="{60F4544E-2675-4A02-9EFE-69166A8DB037}">
      <dgm:prSet/>
      <dgm:spPr/>
      <dgm:t>
        <a:bodyPr/>
        <a:lstStyle/>
        <a:p>
          <a:pPr algn="ctr"/>
          <a:endParaRPr lang="ru-RU" sz="1800"/>
        </a:p>
      </dgm:t>
    </dgm:pt>
    <dgm:pt modelId="{3A06AEDA-7D43-4BA4-931F-C2E2D2378E4E}" type="sibTrans" cxnId="{60F4544E-2675-4A02-9EFE-69166A8DB037}">
      <dgm:prSet/>
      <dgm:spPr/>
      <dgm:t>
        <a:bodyPr/>
        <a:lstStyle/>
        <a:p>
          <a:pPr algn="ctr"/>
          <a:endParaRPr lang="ru-RU" sz="1800"/>
        </a:p>
      </dgm:t>
    </dgm:pt>
    <dgm:pt modelId="{318C085E-269C-4FB1-B60B-8113F05D3302}" type="pres">
      <dgm:prSet presAssocID="{4CA7A7BA-A4A2-4B17-805F-CB295D803D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94E14-650B-495B-9406-4FCB7903FC7D}" type="pres">
      <dgm:prSet presAssocID="{9519C4C2-35C9-4DA3-81C5-89F551A1736D}" presName="parentLin" presStyleCnt="0"/>
      <dgm:spPr/>
    </dgm:pt>
    <dgm:pt modelId="{203EA732-9589-461C-9127-07F4854ABA82}" type="pres">
      <dgm:prSet presAssocID="{9519C4C2-35C9-4DA3-81C5-89F551A1736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7831FA3-1CAC-4A22-9975-0A9900D431C6}" type="pres">
      <dgm:prSet presAssocID="{9519C4C2-35C9-4DA3-81C5-89F551A1736D}" presName="parentText" presStyleLbl="node1" presStyleIdx="0" presStyleCnt="2" custScaleY="141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82128-64B1-4F5D-9691-2432B406EBF5}" type="pres">
      <dgm:prSet presAssocID="{9519C4C2-35C9-4DA3-81C5-89F551A1736D}" presName="negativeSpace" presStyleCnt="0"/>
      <dgm:spPr/>
    </dgm:pt>
    <dgm:pt modelId="{B5D46E96-11C2-48D3-8BF7-4A8A43554B21}" type="pres">
      <dgm:prSet presAssocID="{9519C4C2-35C9-4DA3-81C5-89F551A1736D}" presName="childText" presStyleLbl="conFgAcc1" presStyleIdx="0" presStyleCnt="2">
        <dgm:presLayoutVars>
          <dgm:bulletEnabled val="1"/>
        </dgm:presLayoutVars>
      </dgm:prSet>
      <dgm:spPr/>
    </dgm:pt>
    <dgm:pt modelId="{BEAC3B4E-C9D7-4263-9DF7-787FB5851C24}" type="pres">
      <dgm:prSet presAssocID="{A057B2D1-7FE0-41EE-8ECF-03110A4415FC}" presName="spaceBetweenRectangles" presStyleCnt="0"/>
      <dgm:spPr/>
    </dgm:pt>
    <dgm:pt modelId="{EE4723FC-BA7D-4388-B46F-C40CB092FB56}" type="pres">
      <dgm:prSet presAssocID="{C56C145C-3FE1-4D33-9C54-3FFA67B0A19D}" presName="parentLin" presStyleCnt="0"/>
      <dgm:spPr/>
    </dgm:pt>
    <dgm:pt modelId="{0DECDE0D-F38C-4C93-A382-2804F3D85506}" type="pres">
      <dgm:prSet presAssocID="{C56C145C-3FE1-4D33-9C54-3FFA67B0A19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AA6EE1-69EB-4301-AC4E-A03A331353EF}" type="pres">
      <dgm:prSet presAssocID="{C56C145C-3FE1-4D33-9C54-3FFA67B0A19D}" presName="parentText" presStyleLbl="node1" presStyleIdx="1" presStyleCnt="2" custScaleY="144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0DA0-1526-4B22-AF4D-32F3EC289284}" type="pres">
      <dgm:prSet presAssocID="{C56C145C-3FE1-4D33-9C54-3FFA67B0A19D}" presName="negativeSpace" presStyleCnt="0"/>
      <dgm:spPr/>
    </dgm:pt>
    <dgm:pt modelId="{2A5F1242-F7A9-42A6-92BC-61867B0AFF1A}" type="pres">
      <dgm:prSet presAssocID="{C56C145C-3FE1-4D33-9C54-3FFA67B0A1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41DC317-963B-45B6-8ECF-3E3D31839AE6}" type="presOf" srcId="{9519C4C2-35C9-4DA3-81C5-89F551A1736D}" destId="{C7831FA3-1CAC-4A22-9975-0A9900D431C6}" srcOrd="1" destOrd="0" presId="urn:microsoft.com/office/officeart/2005/8/layout/list1"/>
    <dgm:cxn modelId="{4C18D11F-BF16-40D5-B34F-84299EA858E9}" type="presOf" srcId="{C56C145C-3FE1-4D33-9C54-3FFA67B0A19D}" destId="{0DECDE0D-F38C-4C93-A382-2804F3D85506}" srcOrd="0" destOrd="0" presId="urn:microsoft.com/office/officeart/2005/8/layout/list1"/>
    <dgm:cxn modelId="{17BCAD96-5A6A-47BF-9838-C81755E0F02F}" srcId="{4CA7A7BA-A4A2-4B17-805F-CB295D803D71}" destId="{9519C4C2-35C9-4DA3-81C5-89F551A1736D}" srcOrd="0" destOrd="0" parTransId="{E056717B-43D6-4F6B-AEED-654E7787D21D}" sibTransId="{A057B2D1-7FE0-41EE-8ECF-03110A4415FC}"/>
    <dgm:cxn modelId="{09BFFBC3-368D-4047-887B-58D783E89DBE}" type="presOf" srcId="{C56C145C-3FE1-4D33-9C54-3FFA67B0A19D}" destId="{AAAA6EE1-69EB-4301-AC4E-A03A331353EF}" srcOrd="1" destOrd="0" presId="urn:microsoft.com/office/officeart/2005/8/layout/list1"/>
    <dgm:cxn modelId="{FC831111-5F4B-473B-87A8-82E8183E763C}" type="presOf" srcId="{4CA7A7BA-A4A2-4B17-805F-CB295D803D71}" destId="{318C085E-269C-4FB1-B60B-8113F05D3302}" srcOrd="0" destOrd="0" presId="urn:microsoft.com/office/officeart/2005/8/layout/list1"/>
    <dgm:cxn modelId="{597D43E6-F0A2-4936-8154-4DC2CC508D97}" type="presOf" srcId="{9519C4C2-35C9-4DA3-81C5-89F551A1736D}" destId="{203EA732-9589-461C-9127-07F4854ABA82}" srcOrd="0" destOrd="0" presId="urn:microsoft.com/office/officeart/2005/8/layout/list1"/>
    <dgm:cxn modelId="{60F4544E-2675-4A02-9EFE-69166A8DB037}" srcId="{4CA7A7BA-A4A2-4B17-805F-CB295D803D71}" destId="{C56C145C-3FE1-4D33-9C54-3FFA67B0A19D}" srcOrd="1" destOrd="0" parTransId="{A675CB33-D390-4934-93AD-BCA4493A5CBC}" sibTransId="{3A06AEDA-7D43-4BA4-931F-C2E2D2378E4E}"/>
    <dgm:cxn modelId="{7BD2663D-5E76-4E8D-A7EC-ADFDEB8B4934}" type="presParOf" srcId="{318C085E-269C-4FB1-B60B-8113F05D3302}" destId="{9E794E14-650B-495B-9406-4FCB7903FC7D}" srcOrd="0" destOrd="0" presId="urn:microsoft.com/office/officeart/2005/8/layout/list1"/>
    <dgm:cxn modelId="{E9DCED75-B37C-41F3-AF2C-9CC1594A7A3C}" type="presParOf" srcId="{9E794E14-650B-495B-9406-4FCB7903FC7D}" destId="{203EA732-9589-461C-9127-07F4854ABA82}" srcOrd="0" destOrd="0" presId="urn:microsoft.com/office/officeart/2005/8/layout/list1"/>
    <dgm:cxn modelId="{A40A9E69-9A9E-416A-BEBC-03D16BE80DA5}" type="presParOf" srcId="{9E794E14-650B-495B-9406-4FCB7903FC7D}" destId="{C7831FA3-1CAC-4A22-9975-0A9900D431C6}" srcOrd="1" destOrd="0" presId="urn:microsoft.com/office/officeart/2005/8/layout/list1"/>
    <dgm:cxn modelId="{ED58C456-7107-4C9A-9DBD-922F7D2B57FB}" type="presParOf" srcId="{318C085E-269C-4FB1-B60B-8113F05D3302}" destId="{2E582128-64B1-4F5D-9691-2432B406EBF5}" srcOrd="1" destOrd="0" presId="urn:microsoft.com/office/officeart/2005/8/layout/list1"/>
    <dgm:cxn modelId="{65BE7145-2D5D-4F4F-9620-1060A0BB5A41}" type="presParOf" srcId="{318C085E-269C-4FB1-B60B-8113F05D3302}" destId="{B5D46E96-11C2-48D3-8BF7-4A8A43554B21}" srcOrd="2" destOrd="0" presId="urn:microsoft.com/office/officeart/2005/8/layout/list1"/>
    <dgm:cxn modelId="{47F515EA-662F-45E1-A200-27204D3D4351}" type="presParOf" srcId="{318C085E-269C-4FB1-B60B-8113F05D3302}" destId="{BEAC3B4E-C9D7-4263-9DF7-787FB5851C24}" srcOrd="3" destOrd="0" presId="urn:microsoft.com/office/officeart/2005/8/layout/list1"/>
    <dgm:cxn modelId="{CE1573DE-1123-4A13-8093-20F904983F75}" type="presParOf" srcId="{318C085E-269C-4FB1-B60B-8113F05D3302}" destId="{EE4723FC-BA7D-4388-B46F-C40CB092FB56}" srcOrd="4" destOrd="0" presId="urn:microsoft.com/office/officeart/2005/8/layout/list1"/>
    <dgm:cxn modelId="{43D86748-77FF-49CE-A636-5DCBCB78B33A}" type="presParOf" srcId="{EE4723FC-BA7D-4388-B46F-C40CB092FB56}" destId="{0DECDE0D-F38C-4C93-A382-2804F3D85506}" srcOrd="0" destOrd="0" presId="urn:microsoft.com/office/officeart/2005/8/layout/list1"/>
    <dgm:cxn modelId="{40B93EBC-EAAA-42B8-A4D4-E0002B54ECA6}" type="presParOf" srcId="{EE4723FC-BA7D-4388-B46F-C40CB092FB56}" destId="{AAAA6EE1-69EB-4301-AC4E-A03A331353EF}" srcOrd="1" destOrd="0" presId="urn:microsoft.com/office/officeart/2005/8/layout/list1"/>
    <dgm:cxn modelId="{75A1FED9-3816-4398-A42C-263F5EAD19A1}" type="presParOf" srcId="{318C085E-269C-4FB1-B60B-8113F05D3302}" destId="{24020DA0-1526-4B22-AF4D-32F3EC289284}" srcOrd="5" destOrd="0" presId="urn:microsoft.com/office/officeart/2005/8/layout/list1"/>
    <dgm:cxn modelId="{28C10B86-48BA-4C30-85DF-35696E14365C}" type="presParOf" srcId="{318C085E-269C-4FB1-B60B-8113F05D3302}" destId="{2A5F1242-F7A9-42A6-92BC-61867B0AFF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03941-2A33-4D57-8843-4DD264AF164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D083363-FEE8-4558-B71A-B8EE6F74C4B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Протест против общества</a:t>
          </a:r>
        </a:p>
      </dgm:t>
    </dgm:pt>
    <dgm:pt modelId="{898CC5AC-8FC7-4171-983F-43F6CB1B66A0}" type="parTrans" cxnId="{62ADA32C-3172-40AA-94AC-E9DA604526C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79764-A4EA-4838-9C13-F3B17C069AF1}" type="sibTrans" cxnId="{62ADA32C-3172-40AA-94AC-E9DA604526C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A043C-2C2C-45B3-987F-ED71D048DAE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Негативное восприятие норм</a:t>
          </a:r>
        </a:p>
      </dgm:t>
    </dgm:pt>
    <dgm:pt modelId="{7433C059-55B1-41C7-826E-8F7C77550AFF}" type="parTrans" cxnId="{1E2329DD-20A9-4B70-B9BD-0F70648CAA0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C9B75-0BE2-471D-BB1E-7597FCFC3806}" type="sibTrans" cxnId="{1E2329DD-20A9-4B70-B9BD-0F70648CAA0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57F67A-A6A2-4C5E-8F4C-621D308FC84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Идеализация насилия</a:t>
          </a:r>
        </a:p>
      </dgm:t>
    </dgm:pt>
    <dgm:pt modelId="{F218BD28-75E2-40B6-B265-21739CF186ED}" type="parTrans" cxnId="{66FA6A0E-4846-4401-B339-AA673021666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AE368-95BB-4647-A3AF-FADB1BE88DC2}" type="sibTrans" cxnId="{66FA6A0E-4846-4401-B339-AA673021666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E44DB-6917-40D2-A519-EFF903429BCF}" type="pres">
      <dgm:prSet presAssocID="{85503941-2A33-4D57-8843-4DD264AF16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2ACFA-25DE-40C1-83A7-5666808EBC57}" type="pres">
      <dgm:prSet presAssocID="{CD083363-FEE8-4558-B71A-B8EE6F74C4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1F4E9-1328-4C4D-BE6F-5BAA0A89619B}" type="pres">
      <dgm:prSet presAssocID="{CD083363-FEE8-4558-B71A-B8EE6F74C4BE}" presName="spNode" presStyleCnt="0"/>
      <dgm:spPr/>
    </dgm:pt>
    <dgm:pt modelId="{8CC15871-BA14-4E8D-9E1F-84E434FDF33A}" type="pres">
      <dgm:prSet presAssocID="{B2679764-A4EA-4838-9C13-F3B17C069AF1}" presName="sibTrans" presStyleLbl="sibTrans1D1" presStyleIdx="0" presStyleCnt="3"/>
      <dgm:spPr/>
      <dgm:t>
        <a:bodyPr/>
        <a:lstStyle/>
        <a:p>
          <a:endParaRPr lang="ru-RU"/>
        </a:p>
      </dgm:t>
    </dgm:pt>
    <dgm:pt modelId="{EE35F48F-ECD2-484B-BF0E-E4547DC8325B}" type="pres">
      <dgm:prSet presAssocID="{27FA043C-2C2C-45B3-987F-ED71D048DA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8D175-A9DF-44E6-9FB6-7A53330F906F}" type="pres">
      <dgm:prSet presAssocID="{27FA043C-2C2C-45B3-987F-ED71D048DAE8}" presName="spNode" presStyleCnt="0"/>
      <dgm:spPr/>
    </dgm:pt>
    <dgm:pt modelId="{B40CA772-4E06-497D-95B2-464BE9AF21E8}" type="pres">
      <dgm:prSet presAssocID="{65AC9B75-0BE2-471D-BB1E-7597FCFC3806}" presName="sibTrans" presStyleLbl="sibTrans1D1" presStyleIdx="1" presStyleCnt="3"/>
      <dgm:spPr/>
      <dgm:t>
        <a:bodyPr/>
        <a:lstStyle/>
        <a:p>
          <a:endParaRPr lang="ru-RU"/>
        </a:p>
      </dgm:t>
    </dgm:pt>
    <dgm:pt modelId="{4343057F-9372-4677-A8EF-ACB97D89117E}" type="pres">
      <dgm:prSet presAssocID="{7457F67A-A6A2-4C5E-8F4C-621D308FC8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24345-1D62-4361-8BFD-1862B56788CC}" type="pres">
      <dgm:prSet presAssocID="{7457F67A-A6A2-4C5E-8F4C-621D308FC848}" presName="spNode" presStyleCnt="0"/>
      <dgm:spPr/>
    </dgm:pt>
    <dgm:pt modelId="{AEB2A0F1-33CB-4323-9D62-47BE6C4C4502}" type="pres">
      <dgm:prSet presAssocID="{FC4AE368-95BB-4647-A3AF-FADB1BE88DC2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44FDD963-4349-48E7-AE55-DA7BFF262D17}" type="presOf" srcId="{CD083363-FEE8-4558-B71A-B8EE6F74C4BE}" destId="{0C32ACFA-25DE-40C1-83A7-5666808EBC57}" srcOrd="0" destOrd="0" presId="urn:microsoft.com/office/officeart/2005/8/layout/cycle5"/>
    <dgm:cxn modelId="{66FA6A0E-4846-4401-B339-AA6730216665}" srcId="{85503941-2A33-4D57-8843-4DD264AF164B}" destId="{7457F67A-A6A2-4C5E-8F4C-621D308FC848}" srcOrd="2" destOrd="0" parTransId="{F218BD28-75E2-40B6-B265-21739CF186ED}" sibTransId="{FC4AE368-95BB-4647-A3AF-FADB1BE88DC2}"/>
    <dgm:cxn modelId="{932E0DB7-0C84-4658-AC14-FBEF390ADBCC}" type="presOf" srcId="{65AC9B75-0BE2-471D-BB1E-7597FCFC3806}" destId="{B40CA772-4E06-497D-95B2-464BE9AF21E8}" srcOrd="0" destOrd="0" presId="urn:microsoft.com/office/officeart/2005/8/layout/cycle5"/>
    <dgm:cxn modelId="{62ADA32C-3172-40AA-94AC-E9DA604526CD}" srcId="{85503941-2A33-4D57-8843-4DD264AF164B}" destId="{CD083363-FEE8-4558-B71A-B8EE6F74C4BE}" srcOrd="0" destOrd="0" parTransId="{898CC5AC-8FC7-4171-983F-43F6CB1B66A0}" sibTransId="{B2679764-A4EA-4838-9C13-F3B17C069AF1}"/>
    <dgm:cxn modelId="{8BB3C969-BA16-4B73-804A-3000C6AA1C5C}" type="presOf" srcId="{B2679764-A4EA-4838-9C13-F3B17C069AF1}" destId="{8CC15871-BA14-4E8D-9E1F-84E434FDF33A}" srcOrd="0" destOrd="0" presId="urn:microsoft.com/office/officeart/2005/8/layout/cycle5"/>
    <dgm:cxn modelId="{1E2329DD-20A9-4B70-B9BD-0F70648CAA04}" srcId="{85503941-2A33-4D57-8843-4DD264AF164B}" destId="{27FA043C-2C2C-45B3-987F-ED71D048DAE8}" srcOrd="1" destOrd="0" parTransId="{7433C059-55B1-41C7-826E-8F7C77550AFF}" sibTransId="{65AC9B75-0BE2-471D-BB1E-7597FCFC3806}"/>
    <dgm:cxn modelId="{D6D8FE81-3D82-40E0-86BD-E9D13D683E96}" type="presOf" srcId="{FC4AE368-95BB-4647-A3AF-FADB1BE88DC2}" destId="{AEB2A0F1-33CB-4323-9D62-47BE6C4C4502}" srcOrd="0" destOrd="0" presId="urn:microsoft.com/office/officeart/2005/8/layout/cycle5"/>
    <dgm:cxn modelId="{74F2A373-85B5-4B21-8FDD-DDF761F8AD4D}" type="presOf" srcId="{27FA043C-2C2C-45B3-987F-ED71D048DAE8}" destId="{EE35F48F-ECD2-484B-BF0E-E4547DC8325B}" srcOrd="0" destOrd="0" presId="urn:microsoft.com/office/officeart/2005/8/layout/cycle5"/>
    <dgm:cxn modelId="{76FC5BA6-7ADA-43E4-B612-D3E8E3B09E5F}" type="presOf" srcId="{85503941-2A33-4D57-8843-4DD264AF164B}" destId="{9DAE44DB-6917-40D2-A519-EFF903429BCF}" srcOrd="0" destOrd="0" presId="urn:microsoft.com/office/officeart/2005/8/layout/cycle5"/>
    <dgm:cxn modelId="{EB28F254-053A-4F2E-86DF-0DFFC9928E07}" type="presOf" srcId="{7457F67A-A6A2-4C5E-8F4C-621D308FC848}" destId="{4343057F-9372-4677-A8EF-ACB97D89117E}" srcOrd="0" destOrd="0" presId="urn:microsoft.com/office/officeart/2005/8/layout/cycle5"/>
    <dgm:cxn modelId="{4D204BA9-C74E-42A7-A2EE-E01BC1D40351}" type="presParOf" srcId="{9DAE44DB-6917-40D2-A519-EFF903429BCF}" destId="{0C32ACFA-25DE-40C1-83A7-5666808EBC57}" srcOrd="0" destOrd="0" presId="urn:microsoft.com/office/officeart/2005/8/layout/cycle5"/>
    <dgm:cxn modelId="{98691521-BCD7-4BCB-B09C-6FC225B8860C}" type="presParOf" srcId="{9DAE44DB-6917-40D2-A519-EFF903429BCF}" destId="{9E11F4E9-1328-4C4D-BE6F-5BAA0A89619B}" srcOrd="1" destOrd="0" presId="urn:microsoft.com/office/officeart/2005/8/layout/cycle5"/>
    <dgm:cxn modelId="{56C040D9-DEA8-443C-AA37-F5B33FCA0CB8}" type="presParOf" srcId="{9DAE44DB-6917-40D2-A519-EFF903429BCF}" destId="{8CC15871-BA14-4E8D-9E1F-84E434FDF33A}" srcOrd="2" destOrd="0" presId="urn:microsoft.com/office/officeart/2005/8/layout/cycle5"/>
    <dgm:cxn modelId="{19F4B330-B383-46D1-BC8E-9F1BB0C960A7}" type="presParOf" srcId="{9DAE44DB-6917-40D2-A519-EFF903429BCF}" destId="{EE35F48F-ECD2-484B-BF0E-E4547DC8325B}" srcOrd="3" destOrd="0" presId="urn:microsoft.com/office/officeart/2005/8/layout/cycle5"/>
    <dgm:cxn modelId="{AD374AD6-E625-499A-BDE3-C614FFA9341F}" type="presParOf" srcId="{9DAE44DB-6917-40D2-A519-EFF903429BCF}" destId="{D5C8D175-A9DF-44E6-9FB6-7A53330F906F}" srcOrd="4" destOrd="0" presId="urn:microsoft.com/office/officeart/2005/8/layout/cycle5"/>
    <dgm:cxn modelId="{2CCCD19B-A484-4474-82F8-85B9C7EE0EE0}" type="presParOf" srcId="{9DAE44DB-6917-40D2-A519-EFF903429BCF}" destId="{B40CA772-4E06-497D-95B2-464BE9AF21E8}" srcOrd="5" destOrd="0" presId="urn:microsoft.com/office/officeart/2005/8/layout/cycle5"/>
    <dgm:cxn modelId="{B0637A00-6572-44EE-9F3F-8E74A13A672C}" type="presParOf" srcId="{9DAE44DB-6917-40D2-A519-EFF903429BCF}" destId="{4343057F-9372-4677-A8EF-ACB97D89117E}" srcOrd="6" destOrd="0" presId="urn:microsoft.com/office/officeart/2005/8/layout/cycle5"/>
    <dgm:cxn modelId="{CDF78F91-0D15-47FE-933C-81D86114D702}" type="presParOf" srcId="{9DAE44DB-6917-40D2-A519-EFF903429BCF}" destId="{40424345-1D62-4361-8BFD-1862B56788CC}" srcOrd="7" destOrd="0" presId="urn:microsoft.com/office/officeart/2005/8/layout/cycle5"/>
    <dgm:cxn modelId="{F0426DFA-B153-4503-921F-78DA752F37CA}" type="presParOf" srcId="{9DAE44DB-6917-40D2-A519-EFF903429BCF}" destId="{AEB2A0F1-33CB-4323-9D62-47BE6C4C450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56B36F-B3AD-4738-B685-E7AD33BB78F6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D650F88-2959-401F-8A8D-D01F5DA7433D}">
      <dgm:prSet phldrT="[Текст]" custT="1"/>
      <dgm:spPr/>
      <dgm:t>
        <a:bodyPr/>
        <a:lstStyle/>
        <a:p>
          <a:r>
            <a:rPr lang="ru-RU" sz="1800" dirty="0"/>
            <a:t>1.</a:t>
          </a:r>
        </a:p>
      </dgm:t>
    </dgm:pt>
    <dgm:pt modelId="{E284D804-F3F5-44FD-82F0-32F733974F30}" type="parTrans" cxnId="{FA834DCD-032E-48A0-BB71-0E29C72FDF84}">
      <dgm:prSet/>
      <dgm:spPr/>
      <dgm:t>
        <a:bodyPr/>
        <a:lstStyle/>
        <a:p>
          <a:endParaRPr lang="ru-RU" sz="1800"/>
        </a:p>
      </dgm:t>
    </dgm:pt>
    <dgm:pt modelId="{03F3151B-11AC-4710-9D1C-71F32E65274B}" type="sibTrans" cxnId="{FA834DCD-032E-48A0-BB71-0E29C72FDF84}">
      <dgm:prSet/>
      <dgm:spPr/>
      <dgm:t>
        <a:bodyPr/>
        <a:lstStyle/>
        <a:p>
          <a:endParaRPr lang="ru-RU" sz="1800"/>
        </a:p>
      </dgm:t>
    </dgm:pt>
    <dgm:pt modelId="{3B9A7601-A861-4A9E-B758-E0FCB56A1D7C}">
      <dgm:prSet phldrT="[Текст]" custT="1"/>
      <dgm:spPr/>
      <dgm:t>
        <a:bodyPr/>
        <a:lstStyle/>
        <a:p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 ребенка мыслить критически (выделять информацию, замечать действия и поступки, угрожающие его личной безопасности, сверстников, уметь сказать «нет», уметь предвидеть неблагоприятную перспективу)</a:t>
          </a:r>
          <a:endParaRPr lang="ru-RU" sz="1800" dirty="0"/>
        </a:p>
      </dgm:t>
    </dgm:pt>
    <dgm:pt modelId="{A792A6F0-7956-4863-A64A-600AAF2E35DF}" type="parTrans" cxnId="{CFABB5B2-58EC-44C1-A73E-B6F754F1C758}">
      <dgm:prSet/>
      <dgm:spPr/>
      <dgm:t>
        <a:bodyPr/>
        <a:lstStyle/>
        <a:p>
          <a:endParaRPr lang="ru-RU" sz="1800"/>
        </a:p>
      </dgm:t>
    </dgm:pt>
    <dgm:pt modelId="{CD581178-7811-4011-99AF-714AC897748D}" type="sibTrans" cxnId="{CFABB5B2-58EC-44C1-A73E-B6F754F1C758}">
      <dgm:prSet/>
      <dgm:spPr/>
      <dgm:t>
        <a:bodyPr/>
        <a:lstStyle/>
        <a:p>
          <a:endParaRPr lang="ru-RU" sz="1800"/>
        </a:p>
      </dgm:t>
    </dgm:pt>
    <dgm:pt modelId="{FE4C23FD-B406-4DFD-BF64-B67337F1AF8C}">
      <dgm:prSet phldrT="[Текст]" custT="1"/>
      <dgm:spPr/>
      <dgm:t>
        <a:bodyPr/>
        <a:lstStyle/>
        <a:p>
          <a:r>
            <a:rPr lang="ru-RU" sz="1800" dirty="0"/>
            <a:t>2.</a:t>
          </a:r>
        </a:p>
      </dgm:t>
    </dgm:pt>
    <dgm:pt modelId="{1138360F-F08A-4228-97BE-44996C5F11E9}" type="parTrans" cxnId="{A2401EBA-7315-4C38-B5FC-4C1140DD0576}">
      <dgm:prSet/>
      <dgm:spPr/>
      <dgm:t>
        <a:bodyPr/>
        <a:lstStyle/>
        <a:p>
          <a:endParaRPr lang="ru-RU" sz="1800"/>
        </a:p>
      </dgm:t>
    </dgm:pt>
    <dgm:pt modelId="{D757C77D-2276-46DD-B918-B35D9AA724E2}" type="sibTrans" cxnId="{A2401EBA-7315-4C38-B5FC-4C1140DD0576}">
      <dgm:prSet/>
      <dgm:spPr/>
      <dgm:t>
        <a:bodyPr/>
        <a:lstStyle/>
        <a:p>
          <a:endParaRPr lang="ru-RU" sz="1800"/>
        </a:p>
      </dgm:t>
    </dgm:pt>
    <dgm:pt modelId="{24453BE0-8614-4165-AC5C-CB2834349C00}">
      <dgm:prSet phldrT="[Текст]" custT="1"/>
      <dgm:spPr/>
      <dgm:t>
        <a:bodyPr/>
        <a:lstStyle/>
        <a:p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разговаривать с несовершеннолетним о его увлечениях, не шпионить, не критиковать, выстраивать доверительные отношения</a:t>
          </a:r>
          <a:endParaRPr lang="ru-RU" sz="1800" dirty="0"/>
        </a:p>
      </dgm:t>
    </dgm:pt>
    <dgm:pt modelId="{C1444A53-089A-4F5B-91DA-3B9127132D62}" type="parTrans" cxnId="{8169C55C-56F8-4E8E-881B-C675B9434D38}">
      <dgm:prSet/>
      <dgm:spPr/>
      <dgm:t>
        <a:bodyPr/>
        <a:lstStyle/>
        <a:p>
          <a:endParaRPr lang="ru-RU" sz="1800"/>
        </a:p>
      </dgm:t>
    </dgm:pt>
    <dgm:pt modelId="{AAA94047-D438-4A1E-A118-67DDA2436D54}" type="sibTrans" cxnId="{8169C55C-56F8-4E8E-881B-C675B9434D38}">
      <dgm:prSet/>
      <dgm:spPr/>
      <dgm:t>
        <a:bodyPr/>
        <a:lstStyle/>
        <a:p>
          <a:endParaRPr lang="ru-RU" sz="1800"/>
        </a:p>
      </dgm:t>
    </dgm:pt>
    <dgm:pt modelId="{DED51274-2C74-4B4B-9E43-4A1A4171A4E0}">
      <dgm:prSet phldrT="[Текст]" custT="1"/>
      <dgm:spPr/>
      <dgm:t>
        <a:bodyPr/>
        <a:lstStyle/>
        <a:p>
          <a:r>
            <a:rPr lang="ru-RU" sz="1800" dirty="0"/>
            <a:t>3.</a:t>
          </a:r>
        </a:p>
      </dgm:t>
    </dgm:pt>
    <dgm:pt modelId="{D4377DFA-D4C2-417D-AA7B-C30C82788392}" type="parTrans" cxnId="{CC5A2189-B868-4946-B925-C961EB1E667E}">
      <dgm:prSet/>
      <dgm:spPr/>
      <dgm:t>
        <a:bodyPr/>
        <a:lstStyle/>
        <a:p>
          <a:endParaRPr lang="ru-RU" sz="1800"/>
        </a:p>
      </dgm:t>
    </dgm:pt>
    <dgm:pt modelId="{64891AA0-54AB-4FE1-A4D8-04083BA2AE30}" type="sibTrans" cxnId="{CC5A2189-B868-4946-B925-C961EB1E667E}">
      <dgm:prSet/>
      <dgm:spPr/>
      <dgm:t>
        <a:bodyPr/>
        <a:lstStyle/>
        <a:p>
          <a:endParaRPr lang="ru-RU" sz="1800"/>
        </a:p>
      </dgm:t>
    </dgm:pt>
    <dgm:pt modelId="{1D4F22C7-2203-4BCA-A2EB-09C87025F4DC}">
      <dgm:prSet phldrT="[Текст]" custT="1"/>
      <dgm:spPr/>
      <dgm:t>
        <a:bodyPr/>
        <a:lstStyle/>
        <a:p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проявлять уважение, внимание к ребенку, интерес к его жизни</a:t>
          </a:r>
          <a:endParaRPr lang="ru-RU" sz="1800" dirty="0"/>
        </a:p>
      </dgm:t>
    </dgm:pt>
    <dgm:pt modelId="{1DAFA63D-20DC-45C2-BD37-54918ACAF29C}" type="parTrans" cxnId="{1457CF43-6806-48C0-800B-25CFCE163FDB}">
      <dgm:prSet/>
      <dgm:spPr/>
      <dgm:t>
        <a:bodyPr/>
        <a:lstStyle/>
        <a:p>
          <a:endParaRPr lang="ru-RU" sz="1800"/>
        </a:p>
      </dgm:t>
    </dgm:pt>
    <dgm:pt modelId="{FC9A4FA3-E5F1-4287-A94C-69BF93E21949}" type="sibTrans" cxnId="{1457CF43-6806-48C0-800B-25CFCE163FDB}">
      <dgm:prSet/>
      <dgm:spPr/>
      <dgm:t>
        <a:bodyPr/>
        <a:lstStyle/>
        <a:p>
          <a:endParaRPr lang="ru-RU" sz="1800"/>
        </a:p>
      </dgm:t>
    </dgm:pt>
    <dgm:pt modelId="{E7456C7F-A92B-486C-8266-A0D829AB7DEA}">
      <dgm:prSet phldrT="[Текст]" custT="1"/>
      <dgm:spPr/>
      <dgm:t>
        <a:bodyPr/>
        <a:lstStyle/>
        <a:p>
          <a:r>
            <a:rPr lang="ru-RU" sz="1800" dirty="0"/>
            <a:t>4.</a:t>
          </a:r>
        </a:p>
      </dgm:t>
    </dgm:pt>
    <dgm:pt modelId="{8AF8BAAF-6B2B-4E2F-AB5D-0A05B84141E6}" type="parTrans" cxnId="{64D21342-CF96-4ABF-A05B-953DD45B80FA}">
      <dgm:prSet/>
      <dgm:spPr/>
      <dgm:t>
        <a:bodyPr/>
        <a:lstStyle/>
        <a:p>
          <a:endParaRPr lang="ru-RU" sz="1800"/>
        </a:p>
      </dgm:t>
    </dgm:pt>
    <dgm:pt modelId="{4240B8BD-0AA2-45E7-8349-C7C0C90F9CAE}" type="sibTrans" cxnId="{64D21342-CF96-4ABF-A05B-953DD45B80FA}">
      <dgm:prSet/>
      <dgm:spPr/>
      <dgm:t>
        <a:bodyPr/>
        <a:lstStyle/>
        <a:p>
          <a:endParaRPr lang="ru-RU" sz="1800"/>
        </a:p>
      </dgm:t>
    </dgm:pt>
    <dgm:pt modelId="{4D8A19BF-F603-465C-8E3A-6723A6BD44AE}">
      <dgm:prSet phldrT="[Текст]" custT="1"/>
      <dgm:spPr/>
      <dgm:t>
        <a:bodyPr/>
        <a:lstStyle/>
        <a:p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мотивировать ребенка к полезной занятости, создавать условия для реализации его природных задатков, способностей</a:t>
          </a:r>
          <a:endParaRPr lang="ru-RU" sz="1800" dirty="0"/>
        </a:p>
      </dgm:t>
    </dgm:pt>
    <dgm:pt modelId="{3C2B89B6-9FA3-41CB-9F23-E910D46A1918}" type="parTrans" cxnId="{5CAA33F8-3E52-445A-BC95-9A3FA6609997}">
      <dgm:prSet/>
      <dgm:spPr/>
      <dgm:t>
        <a:bodyPr/>
        <a:lstStyle/>
        <a:p>
          <a:endParaRPr lang="ru-RU" sz="1800"/>
        </a:p>
      </dgm:t>
    </dgm:pt>
    <dgm:pt modelId="{AC071D0F-F628-4622-B002-59AB369B93B6}" type="sibTrans" cxnId="{5CAA33F8-3E52-445A-BC95-9A3FA6609997}">
      <dgm:prSet/>
      <dgm:spPr/>
      <dgm:t>
        <a:bodyPr/>
        <a:lstStyle/>
        <a:p>
          <a:endParaRPr lang="ru-RU" sz="1800"/>
        </a:p>
      </dgm:t>
    </dgm:pt>
    <dgm:pt modelId="{D6B66877-4AC3-4CE2-8A0E-424E0A4FA5F3}">
      <dgm:prSet phldrT="[Текст]" custT="1"/>
      <dgm:spPr/>
      <dgm:t>
        <a:bodyPr/>
        <a:lstStyle/>
        <a:p>
          <a:r>
            <a:rPr lang="ru-RU" sz="1800" dirty="0"/>
            <a:t>5.</a:t>
          </a:r>
        </a:p>
      </dgm:t>
    </dgm:pt>
    <dgm:pt modelId="{12FFF288-0245-4ADE-B73E-4C09E80997C2}" type="parTrans" cxnId="{17EF859F-73C2-4939-A328-E562B77D5791}">
      <dgm:prSet/>
      <dgm:spPr/>
      <dgm:t>
        <a:bodyPr/>
        <a:lstStyle/>
        <a:p>
          <a:endParaRPr lang="ru-RU" sz="1800"/>
        </a:p>
      </dgm:t>
    </dgm:pt>
    <dgm:pt modelId="{8CB8021E-0289-4E1D-A69C-93C2620F43E9}" type="sibTrans" cxnId="{17EF859F-73C2-4939-A328-E562B77D5791}">
      <dgm:prSet/>
      <dgm:spPr/>
      <dgm:t>
        <a:bodyPr/>
        <a:lstStyle/>
        <a:p>
          <a:endParaRPr lang="ru-RU" sz="1800"/>
        </a:p>
      </dgm:t>
    </dgm:pt>
    <dgm:pt modelId="{D20B6055-6FB0-4904-8534-7BE5179A59F5}">
      <dgm:prSet phldrT="[Текст]" custT="1"/>
      <dgm:spPr/>
      <dgm:t>
        <a:bodyPr/>
        <a:lstStyle/>
        <a:p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развивать	умения	конструктивной коммуникации со взрослыми и сверстниками</a:t>
          </a:r>
          <a:endParaRPr lang="ru-RU" sz="1800" dirty="0"/>
        </a:p>
      </dgm:t>
    </dgm:pt>
    <dgm:pt modelId="{B545910E-BB6E-41D9-B1F0-713C0CCAA627}" type="parTrans" cxnId="{8ED8A960-7353-4B18-A39D-88591CBF47A6}">
      <dgm:prSet/>
      <dgm:spPr/>
      <dgm:t>
        <a:bodyPr/>
        <a:lstStyle/>
        <a:p>
          <a:endParaRPr lang="ru-RU" sz="1800"/>
        </a:p>
      </dgm:t>
    </dgm:pt>
    <dgm:pt modelId="{8716AB4C-1C0F-4EF0-9248-06110B13E51C}" type="sibTrans" cxnId="{8ED8A960-7353-4B18-A39D-88591CBF47A6}">
      <dgm:prSet/>
      <dgm:spPr/>
      <dgm:t>
        <a:bodyPr/>
        <a:lstStyle/>
        <a:p>
          <a:endParaRPr lang="ru-RU" sz="1800"/>
        </a:p>
      </dgm:t>
    </dgm:pt>
    <dgm:pt modelId="{93493DE3-EBE0-44E4-BAC2-C8BFECF67889}">
      <dgm:prSet phldrT="[Текст]" custT="1"/>
      <dgm:spPr/>
      <dgm:t>
        <a:bodyPr/>
        <a:lstStyle/>
        <a:p>
          <a:r>
            <a:rPr lang="ru-RU" sz="1800" dirty="0"/>
            <a:t>6.</a:t>
          </a:r>
        </a:p>
      </dgm:t>
    </dgm:pt>
    <dgm:pt modelId="{D3951867-984C-4E69-B2B7-294793994720}" type="parTrans" cxnId="{B30514AE-E814-451C-AE91-7706E8FE0600}">
      <dgm:prSet/>
      <dgm:spPr/>
      <dgm:t>
        <a:bodyPr/>
        <a:lstStyle/>
        <a:p>
          <a:endParaRPr lang="ru-RU" sz="1800"/>
        </a:p>
      </dgm:t>
    </dgm:pt>
    <dgm:pt modelId="{BF15A2F5-3E8C-4C29-B3BF-A8A26B8B8ADA}" type="sibTrans" cxnId="{B30514AE-E814-451C-AE91-7706E8FE0600}">
      <dgm:prSet/>
      <dgm:spPr/>
      <dgm:t>
        <a:bodyPr/>
        <a:lstStyle/>
        <a:p>
          <a:endParaRPr lang="ru-RU" sz="1800"/>
        </a:p>
      </dgm:t>
    </dgm:pt>
    <dgm:pt modelId="{46DED357-3037-46F9-9232-56CF855DFF1A}">
      <dgm:prSet phldrT="[Текст]" custT="1"/>
      <dgm:spPr/>
      <dgm:t>
        <a:bodyPr/>
        <a:lstStyle/>
        <a:p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обращаться за помощью к специалистам</a:t>
          </a:r>
          <a:endParaRPr lang="ru-RU" sz="1800" dirty="0"/>
        </a:p>
      </dgm:t>
    </dgm:pt>
    <dgm:pt modelId="{F959B5DA-7D85-4433-AEF3-5FDB6AC511D0}" type="parTrans" cxnId="{DCA8DD1B-BFD3-4AA5-B4C5-C9D530108E98}">
      <dgm:prSet/>
      <dgm:spPr/>
      <dgm:t>
        <a:bodyPr/>
        <a:lstStyle/>
        <a:p>
          <a:endParaRPr lang="ru-RU" sz="1800"/>
        </a:p>
      </dgm:t>
    </dgm:pt>
    <dgm:pt modelId="{51DE798B-9C75-4BE3-BC8F-5C630E346F82}" type="sibTrans" cxnId="{DCA8DD1B-BFD3-4AA5-B4C5-C9D530108E98}">
      <dgm:prSet/>
      <dgm:spPr/>
      <dgm:t>
        <a:bodyPr/>
        <a:lstStyle/>
        <a:p>
          <a:endParaRPr lang="ru-RU" sz="1800"/>
        </a:p>
      </dgm:t>
    </dgm:pt>
    <dgm:pt modelId="{5F17AFDA-2ED4-478E-9B11-5525ED261AFF}" type="pres">
      <dgm:prSet presAssocID="{B356B36F-B3AD-4738-B685-E7AD33BB78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AE5C3-D4AA-4DD1-AA10-408D65C62E66}" type="pres">
      <dgm:prSet presAssocID="{CD650F88-2959-401F-8A8D-D01F5DA7433D}" presName="composite" presStyleCnt="0"/>
      <dgm:spPr/>
    </dgm:pt>
    <dgm:pt modelId="{E4398CD8-3720-4D99-AE1C-9FFFDD1066B3}" type="pres">
      <dgm:prSet presAssocID="{CD650F88-2959-401F-8A8D-D01F5DA743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D8FCC-362C-4570-8A59-A9B4149064CB}" type="pres">
      <dgm:prSet presAssocID="{CD650F88-2959-401F-8A8D-D01F5DA7433D}" presName="descendantText" presStyleLbl="alignAcc1" presStyleIdx="0" presStyleCnt="6" custScaleY="1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9C2D-EBC4-42D4-B502-193926D3D838}" type="pres">
      <dgm:prSet presAssocID="{03F3151B-11AC-4710-9D1C-71F32E65274B}" presName="sp" presStyleCnt="0"/>
      <dgm:spPr/>
    </dgm:pt>
    <dgm:pt modelId="{89EBE28E-0C59-4DC0-B2EC-3B6C989A6FE0}" type="pres">
      <dgm:prSet presAssocID="{FE4C23FD-B406-4DFD-BF64-B67337F1AF8C}" presName="composite" presStyleCnt="0"/>
      <dgm:spPr/>
    </dgm:pt>
    <dgm:pt modelId="{13D1AB86-C3D8-499C-B21D-A8132AF02A89}" type="pres">
      <dgm:prSet presAssocID="{FE4C23FD-B406-4DFD-BF64-B67337F1AF8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2670F-10D1-49BC-A67C-03F5CDCBA4CA}" type="pres">
      <dgm:prSet presAssocID="{FE4C23FD-B406-4DFD-BF64-B67337F1AF8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34D15-EC0C-401F-9501-D299B08AB3C6}" type="pres">
      <dgm:prSet presAssocID="{D757C77D-2276-46DD-B918-B35D9AA724E2}" presName="sp" presStyleCnt="0"/>
      <dgm:spPr/>
    </dgm:pt>
    <dgm:pt modelId="{F1B258F6-0A05-4344-82BA-577C70BFBDBE}" type="pres">
      <dgm:prSet presAssocID="{DED51274-2C74-4B4B-9E43-4A1A4171A4E0}" presName="composite" presStyleCnt="0"/>
      <dgm:spPr/>
    </dgm:pt>
    <dgm:pt modelId="{50B38537-28CC-4187-BB6A-7D012506F1C9}" type="pres">
      <dgm:prSet presAssocID="{DED51274-2C74-4B4B-9E43-4A1A4171A4E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761F4-9366-4BA5-96DD-38F9257D3ECA}" type="pres">
      <dgm:prSet presAssocID="{DED51274-2C74-4B4B-9E43-4A1A4171A4E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18E1-00C6-437A-8772-AFE68BADCF54}" type="pres">
      <dgm:prSet presAssocID="{64891AA0-54AB-4FE1-A4D8-04083BA2AE30}" presName="sp" presStyleCnt="0"/>
      <dgm:spPr/>
    </dgm:pt>
    <dgm:pt modelId="{48D9D25D-46D0-4B15-BCA2-7719A1DB48E5}" type="pres">
      <dgm:prSet presAssocID="{E7456C7F-A92B-486C-8266-A0D829AB7DEA}" presName="composite" presStyleCnt="0"/>
      <dgm:spPr/>
    </dgm:pt>
    <dgm:pt modelId="{FB1873C3-2AA7-49DF-8954-A6FB9E4D5EBB}" type="pres">
      <dgm:prSet presAssocID="{E7456C7F-A92B-486C-8266-A0D829AB7DE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8DD73-083A-4F06-86DF-09B344ACAA63}" type="pres">
      <dgm:prSet presAssocID="{E7456C7F-A92B-486C-8266-A0D829AB7DE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ADA2C-719E-40CE-A363-D7F3E35E8ED8}" type="pres">
      <dgm:prSet presAssocID="{4240B8BD-0AA2-45E7-8349-C7C0C90F9CAE}" presName="sp" presStyleCnt="0"/>
      <dgm:spPr/>
    </dgm:pt>
    <dgm:pt modelId="{EA51A20B-FCCE-4B51-A168-1A279837C133}" type="pres">
      <dgm:prSet presAssocID="{D6B66877-4AC3-4CE2-8A0E-424E0A4FA5F3}" presName="composite" presStyleCnt="0"/>
      <dgm:spPr/>
    </dgm:pt>
    <dgm:pt modelId="{BB7F87C9-C13B-41E8-9E70-5170D99120A4}" type="pres">
      <dgm:prSet presAssocID="{D6B66877-4AC3-4CE2-8A0E-424E0A4FA5F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FC54-A591-4CA7-8B2D-FE7EAC353EEF}" type="pres">
      <dgm:prSet presAssocID="{D6B66877-4AC3-4CE2-8A0E-424E0A4FA5F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CF218-4DB6-454D-BC93-6B7B41175F03}" type="pres">
      <dgm:prSet presAssocID="{8CB8021E-0289-4E1D-A69C-93C2620F43E9}" presName="sp" presStyleCnt="0"/>
      <dgm:spPr/>
    </dgm:pt>
    <dgm:pt modelId="{38A0F549-262D-439A-A813-7DB9E0A5CA75}" type="pres">
      <dgm:prSet presAssocID="{93493DE3-EBE0-44E4-BAC2-C8BFECF67889}" presName="composite" presStyleCnt="0"/>
      <dgm:spPr/>
    </dgm:pt>
    <dgm:pt modelId="{43F5FD66-15A8-4339-9272-252003FA2E1F}" type="pres">
      <dgm:prSet presAssocID="{93493DE3-EBE0-44E4-BAC2-C8BFECF6788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7CEDA-9127-4F42-B3BF-B30D58D8C78E}" type="pres">
      <dgm:prSet presAssocID="{93493DE3-EBE0-44E4-BAC2-C8BFECF6788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514AE-E814-451C-AE91-7706E8FE0600}" srcId="{B356B36F-B3AD-4738-B685-E7AD33BB78F6}" destId="{93493DE3-EBE0-44E4-BAC2-C8BFECF67889}" srcOrd="5" destOrd="0" parTransId="{D3951867-984C-4E69-B2B7-294793994720}" sibTransId="{BF15A2F5-3E8C-4C29-B3BF-A8A26B8B8ADA}"/>
    <dgm:cxn modelId="{64D21342-CF96-4ABF-A05B-953DD45B80FA}" srcId="{B356B36F-B3AD-4738-B685-E7AD33BB78F6}" destId="{E7456C7F-A92B-486C-8266-A0D829AB7DEA}" srcOrd="3" destOrd="0" parTransId="{8AF8BAAF-6B2B-4E2F-AB5D-0A05B84141E6}" sibTransId="{4240B8BD-0AA2-45E7-8349-C7C0C90F9CAE}"/>
    <dgm:cxn modelId="{CF43B2E9-A5B9-40D2-A017-31FFE40FDC53}" type="presOf" srcId="{4D8A19BF-F603-465C-8E3A-6723A6BD44AE}" destId="{31C8DD73-083A-4F06-86DF-09B344ACAA63}" srcOrd="0" destOrd="0" presId="urn:microsoft.com/office/officeart/2005/8/layout/chevron2"/>
    <dgm:cxn modelId="{DCA8DD1B-BFD3-4AA5-B4C5-C9D530108E98}" srcId="{93493DE3-EBE0-44E4-BAC2-C8BFECF67889}" destId="{46DED357-3037-46F9-9232-56CF855DFF1A}" srcOrd="0" destOrd="0" parTransId="{F959B5DA-7D85-4433-AEF3-5FDB6AC511D0}" sibTransId="{51DE798B-9C75-4BE3-BC8F-5C630E346F82}"/>
    <dgm:cxn modelId="{1054D5AD-511D-4BD2-98AD-EB046EFD1E5C}" type="presOf" srcId="{3B9A7601-A861-4A9E-B758-E0FCB56A1D7C}" destId="{E48D8FCC-362C-4570-8A59-A9B4149064CB}" srcOrd="0" destOrd="0" presId="urn:microsoft.com/office/officeart/2005/8/layout/chevron2"/>
    <dgm:cxn modelId="{E232C857-F121-4894-A66B-4AF5A8194DF0}" type="presOf" srcId="{D6B66877-4AC3-4CE2-8A0E-424E0A4FA5F3}" destId="{BB7F87C9-C13B-41E8-9E70-5170D99120A4}" srcOrd="0" destOrd="0" presId="urn:microsoft.com/office/officeart/2005/8/layout/chevron2"/>
    <dgm:cxn modelId="{769D8AB8-F2D2-48AE-A18B-F931BBEB8EED}" type="presOf" srcId="{FE4C23FD-B406-4DFD-BF64-B67337F1AF8C}" destId="{13D1AB86-C3D8-499C-B21D-A8132AF02A89}" srcOrd="0" destOrd="0" presId="urn:microsoft.com/office/officeart/2005/8/layout/chevron2"/>
    <dgm:cxn modelId="{FA834DCD-032E-48A0-BB71-0E29C72FDF84}" srcId="{B356B36F-B3AD-4738-B685-E7AD33BB78F6}" destId="{CD650F88-2959-401F-8A8D-D01F5DA7433D}" srcOrd="0" destOrd="0" parTransId="{E284D804-F3F5-44FD-82F0-32F733974F30}" sibTransId="{03F3151B-11AC-4710-9D1C-71F32E65274B}"/>
    <dgm:cxn modelId="{1457CF43-6806-48C0-800B-25CFCE163FDB}" srcId="{DED51274-2C74-4B4B-9E43-4A1A4171A4E0}" destId="{1D4F22C7-2203-4BCA-A2EB-09C87025F4DC}" srcOrd="0" destOrd="0" parTransId="{1DAFA63D-20DC-45C2-BD37-54918ACAF29C}" sibTransId="{FC9A4FA3-E5F1-4287-A94C-69BF93E21949}"/>
    <dgm:cxn modelId="{08143920-29DD-44EB-A1A6-045358FF3A9D}" type="presOf" srcId="{24453BE0-8614-4165-AC5C-CB2834349C00}" destId="{5672670F-10D1-49BC-A67C-03F5CDCBA4CA}" srcOrd="0" destOrd="0" presId="urn:microsoft.com/office/officeart/2005/8/layout/chevron2"/>
    <dgm:cxn modelId="{CC5A2189-B868-4946-B925-C961EB1E667E}" srcId="{B356B36F-B3AD-4738-B685-E7AD33BB78F6}" destId="{DED51274-2C74-4B4B-9E43-4A1A4171A4E0}" srcOrd="2" destOrd="0" parTransId="{D4377DFA-D4C2-417D-AA7B-C30C82788392}" sibTransId="{64891AA0-54AB-4FE1-A4D8-04083BA2AE30}"/>
    <dgm:cxn modelId="{92228244-2C1D-4057-9CF0-5FBE990175F3}" type="presOf" srcId="{DED51274-2C74-4B4B-9E43-4A1A4171A4E0}" destId="{50B38537-28CC-4187-BB6A-7D012506F1C9}" srcOrd="0" destOrd="0" presId="urn:microsoft.com/office/officeart/2005/8/layout/chevron2"/>
    <dgm:cxn modelId="{8169C55C-56F8-4E8E-881B-C675B9434D38}" srcId="{FE4C23FD-B406-4DFD-BF64-B67337F1AF8C}" destId="{24453BE0-8614-4165-AC5C-CB2834349C00}" srcOrd="0" destOrd="0" parTransId="{C1444A53-089A-4F5B-91DA-3B9127132D62}" sibTransId="{AAA94047-D438-4A1E-A118-67DDA2436D54}"/>
    <dgm:cxn modelId="{CFABB5B2-58EC-44C1-A73E-B6F754F1C758}" srcId="{CD650F88-2959-401F-8A8D-D01F5DA7433D}" destId="{3B9A7601-A861-4A9E-B758-E0FCB56A1D7C}" srcOrd="0" destOrd="0" parTransId="{A792A6F0-7956-4863-A64A-600AAF2E35DF}" sibTransId="{CD581178-7811-4011-99AF-714AC897748D}"/>
    <dgm:cxn modelId="{17750531-B9D3-4198-B8FC-9E27E1A01638}" type="presOf" srcId="{1D4F22C7-2203-4BCA-A2EB-09C87025F4DC}" destId="{CE3761F4-9366-4BA5-96DD-38F9257D3ECA}" srcOrd="0" destOrd="0" presId="urn:microsoft.com/office/officeart/2005/8/layout/chevron2"/>
    <dgm:cxn modelId="{2E9BB38A-A728-4B16-A4FD-47B32D930C53}" type="presOf" srcId="{D20B6055-6FB0-4904-8534-7BE5179A59F5}" destId="{6D65FC54-A591-4CA7-8B2D-FE7EAC353EEF}" srcOrd="0" destOrd="0" presId="urn:microsoft.com/office/officeart/2005/8/layout/chevron2"/>
    <dgm:cxn modelId="{62C2A5B1-75E1-4FEE-A0FD-A458E17944D7}" type="presOf" srcId="{46DED357-3037-46F9-9232-56CF855DFF1A}" destId="{8A17CEDA-9127-4F42-B3BF-B30D58D8C78E}" srcOrd="0" destOrd="0" presId="urn:microsoft.com/office/officeart/2005/8/layout/chevron2"/>
    <dgm:cxn modelId="{17EF859F-73C2-4939-A328-E562B77D5791}" srcId="{B356B36F-B3AD-4738-B685-E7AD33BB78F6}" destId="{D6B66877-4AC3-4CE2-8A0E-424E0A4FA5F3}" srcOrd="4" destOrd="0" parTransId="{12FFF288-0245-4ADE-B73E-4C09E80997C2}" sibTransId="{8CB8021E-0289-4E1D-A69C-93C2620F43E9}"/>
    <dgm:cxn modelId="{5CAA33F8-3E52-445A-BC95-9A3FA6609997}" srcId="{E7456C7F-A92B-486C-8266-A0D829AB7DEA}" destId="{4D8A19BF-F603-465C-8E3A-6723A6BD44AE}" srcOrd="0" destOrd="0" parTransId="{3C2B89B6-9FA3-41CB-9F23-E910D46A1918}" sibTransId="{AC071D0F-F628-4622-B002-59AB369B93B6}"/>
    <dgm:cxn modelId="{1BDBE7B8-2EAD-48DC-BD64-520FE255B45E}" type="presOf" srcId="{CD650F88-2959-401F-8A8D-D01F5DA7433D}" destId="{E4398CD8-3720-4D99-AE1C-9FFFDD1066B3}" srcOrd="0" destOrd="0" presId="urn:microsoft.com/office/officeart/2005/8/layout/chevron2"/>
    <dgm:cxn modelId="{8ED8A960-7353-4B18-A39D-88591CBF47A6}" srcId="{D6B66877-4AC3-4CE2-8A0E-424E0A4FA5F3}" destId="{D20B6055-6FB0-4904-8534-7BE5179A59F5}" srcOrd="0" destOrd="0" parTransId="{B545910E-BB6E-41D9-B1F0-713C0CCAA627}" sibTransId="{8716AB4C-1C0F-4EF0-9248-06110B13E51C}"/>
    <dgm:cxn modelId="{A2401EBA-7315-4C38-B5FC-4C1140DD0576}" srcId="{B356B36F-B3AD-4738-B685-E7AD33BB78F6}" destId="{FE4C23FD-B406-4DFD-BF64-B67337F1AF8C}" srcOrd="1" destOrd="0" parTransId="{1138360F-F08A-4228-97BE-44996C5F11E9}" sibTransId="{D757C77D-2276-46DD-B918-B35D9AA724E2}"/>
    <dgm:cxn modelId="{CC7D0DD9-9E03-45E5-B3CB-30832A350F44}" type="presOf" srcId="{B356B36F-B3AD-4738-B685-E7AD33BB78F6}" destId="{5F17AFDA-2ED4-478E-9B11-5525ED261AFF}" srcOrd="0" destOrd="0" presId="urn:microsoft.com/office/officeart/2005/8/layout/chevron2"/>
    <dgm:cxn modelId="{4D690070-CC6F-491E-ABE9-F3C20C571C84}" type="presOf" srcId="{93493DE3-EBE0-44E4-BAC2-C8BFECF67889}" destId="{43F5FD66-15A8-4339-9272-252003FA2E1F}" srcOrd="0" destOrd="0" presId="urn:microsoft.com/office/officeart/2005/8/layout/chevron2"/>
    <dgm:cxn modelId="{D06B60EF-66E7-429A-93B7-0FE353C8FD93}" type="presOf" srcId="{E7456C7F-A92B-486C-8266-A0D829AB7DEA}" destId="{FB1873C3-2AA7-49DF-8954-A6FB9E4D5EBB}" srcOrd="0" destOrd="0" presId="urn:microsoft.com/office/officeart/2005/8/layout/chevron2"/>
    <dgm:cxn modelId="{C42BFBCF-62A8-4C80-AC91-8A661B824266}" type="presParOf" srcId="{5F17AFDA-2ED4-478E-9B11-5525ED261AFF}" destId="{7FAAE5C3-D4AA-4DD1-AA10-408D65C62E66}" srcOrd="0" destOrd="0" presId="urn:microsoft.com/office/officeart/2005/8/layout/chevron2"/>
    <dgm:cxn modelId="{819F5669-D3B7-43A0-A33C-D1EE827FF296}" type="presParOf" srcId="{7FAAE5C3-D4AA-4DD1-AA10-408D65C62E66}" destId="{E4398CD8-3720-4D99-AE1C-9FFFDD1066B3}" srcOrd="0" destOrd="0" presId="urn:microsoft.com/office/officeart/2005/8/layout/chevron2"/>
    <dgm:cxn modelId="{303C8DE2-BFE4-47CC-A479-EE21E0765856}" type="presParOf" srcId="{7FAAE5C3-D4AA-4DD1-AA10-408D65C62E66}" destId="{E48D8FCC-362C-4570-8A59-A9B4149064CB}" srcOrd="1" destOrd="0" presId="urn:microsoft.com/office/officeart/2005/8/layout/chevron2"/>
    <dgm:cxn modelId="{EF4476E2-985D-4FC4-93D3-D85D9EC60A81}" type="presParOf" srcId="{5F17AFDA-2ED4-478E-9B11-5525ED261AFF}" destId="{53469C2D-EBC4-42D4-B502-193926D3D838}" srcOrd="1" destOrd="0" presId="urn:microsoft.com/office/officeart/2005/8/layout/chevron2"/>
    <dgm:cxn modelId="{E65406BE-C423-4744-8D80-60372AAF1AAA}" type="presParOf" srcId="{5F17AFDA-2ED4-478E-9B11-5525ED261AFF}" destId="{89EBE28E-0C59-4DC0-B2EC-3B6C989A6FE0}" srcOrd="2" destOrd="0" presId="urn:microsoft.com/office/officeart/2005/8/layout/chevron2"/>
    <dgm:cxn modelId="{6ABA022C-ABFE-4D01-B2BE-BC547150443A}" type="presParOf" srcId="{89EBE28E-0C59-4DC0-B2EC-3B6C989A6FE0}" destId="{13D1AB86-C3D8-499C-B21D-A8132AF02A89}" srcOrd="0" destOrd="0" presId="urn:microsoft.com/office/officeart/2005/8/layout/chevron2"/>
    <dgm:cxn modelId="{5297C100-68E7-41E9-882C-445C67DEEA8D}" type="presParOf" srcId="{89EBE28E-0C59-4DC0-B2EC-3B6C989A6FE0}" destId="{5672670F-10D1-49BC-A67C-03F5CDCBA4CA}" srcOrd="1" destOrd="0" presId="urn:microsoft.com/office/officeart/2005/8/layout/chevron2"/>
    <dgm:cxn modelId="{5086FB5F-7C3E-448D-9F2F-8D36A98F9ABC}" type="presParOf" srcId="{5F17AFDA-2ED4-478E-9B11-5525ED261AFF}" destId="{98C34D15-EC0C-401F-9501-D299B08AB3C6}" srcOrd="3" destOrd="0" presId="urn:microsoft.com/office/officeart/2005/8/layout/chevron2"/>
    <dgm:cxn modelId="{EB382809-8B57-4BD0-95BC-2351A2B1FD58}" type="presParOf" srcId="{5F17AFDA-2ED4-478E-9B11-5525ED261AFF}" destId="{F1B258F6-0A05-4344-82BA-577C70BFBDBE}" srcOrd="4" destOrd="0" presId="urn:microsoft.com/office/officeart/2005/8/layout/chevron2"/>
    <dgm:cxn modelId="{512B0950-618F-46BA-BEB4-540EF1EA8200}" type="presParOf" srcId="{F1B258F6-0A05-4344-82BA-577C70BFBDBE}" destId="{50B38537-28CC-4187-BB6A-7D012506F1C9}" srcOrd="0" destOrd="0" presId="urn:microsoft.com/office/officeart/2005/8/layout/chevron2"/>
    <dgm:cxn modelId="{48E275E9-F7A5-4ADD-920C-22A6A4D09A65}" type="presParOf" srcId="{F1B258F6-0A05-4344-82BA-577C70BFBDBE}" destId="{CE3761F4-9366-4BA5-96DD-38F9257D3ECA}" srcOrd="1" destOrd="0" presId="urn:microsoft.com/office/officeart/2005/8/layout/chevron2"/>
    <dgm:cxn modelId="{21FB7858-51B8-4BCE-858E-C60B46787BF6}" type="presParOf" srcId="{5F17AFDA-2ED4-478E-9B11-5525ED261AFF}" destId="{AB3918E1-00C6-437A-8772-AFE68BADCF54}" srcOrd="5" destOrd="0" presId="urn:microsoft.com/office/officeart/2005/8/layout/chevron2"/>
    <dgm:cxn modelId="{61209C38-124D-4D10-82F6-E7726EEE0621}" type="presParOf" srcId="{5F17AFDA-2ED4-478E-9B11-5525ED261AFF}" destId="{48D9D25D-46D0-4B15-BCA2-7719A1DB48E5}" srcOrd="6" destOrd="0" presId="urn:microsoft.com/office/officeart/2005/8/layout/chevron2"/>
    <dgm:cxn modelId="{A5A1FF1F-F21F-41D4-9ABE-BAF4E003C205}" type="presParOf" srcId="{48D9D25D-46D0-4B15-BCA2-7719A1DB48E5}" destId="{FB1873C3-2AA7-49DF-8954-A6FB9E4D5EBB}" srcOrd="0" destOrd="0" presId="urn:microsoft.com/office/officeart/2005/8/layout/chevron2"/>
    <dgm:cxn modelId="{4B38AC39-A94D-40E7-9856-81BA15D0AF8D}" type="presParOf" srcId="{48D9D25D-46D0-4B15-BCA2-7719A1DB48E5}" destId="{31C8DD73-083A-4F06-86DF-09B344ACAA63}" srcOrd="1" destOrd="0" presId="urn:microsoft.com/office/officeart/2005/8/layout/chevron2"/>
    <dgm:cxn modelId="{FD6CDEE9-7F93-406D-BFF8-9E12E00741C1}" type="presParOf" srcId="{5F17AFDA-2ED4-478E-9B11-5525ED261AFF}" destId="{AAEADA2C-719E-40CE-A363-D7F3E35E8ED8}" srcOrd="7" destOrd="0" presId="urn:microsoft.com/office/officeart/2005/8/layout/chevron2"/>
    <dgm:cxn modelId="{6C3AD6E5-A120-4BA4-B4EA-F266C1B13A6A}" type="presParOf" srcId="{5F17AFDA-2ED4-478E-9B11-5525ED261AFF}" destId="{EA51A20B-FCCE-4B51-A168-1A279837C133}" srcOrd="8" destOrd="0" presId="urn:microsoft.com/office/officeart/2005/8/layout/chevron2"/>
    <dgm:cxn modelId="{A64EBEC7-938F-4834-92AE-DA298DAFAA8F}" type="presParOf" srcId="{EA51A20B-FCCE-4B51-A168-1A279837C133}" destId="{BB7F87C9-C13B-41E8-9E70-5170D99120A4}" srcOrd="0" destOrd="0" presId="urn:microsoft.com/office/officeart/2005/8/layout/chevron2"/>
    <dgm:cxn modelId="{E352FFBC-78F3-459C-A515-5DBE0D12C06E}" type="presParOf" srcId="{EA51A20B-FCCE-4B51-A168-1A279837C133}" destId="{6D65FC54-A591-4CA7-8B2D-FE7EAC353EEF}" srcOrd="1" destOrd="0" presId="urn:microsoft.com/office/officeart/2005/8/layout/chevron2"/>
    <dgm:cxn modelId="{24CFC317-ECDA-4279-AF8F-58E82627E7E1}" type="presParOf" srcId="{5F17AFDA-2ED4-478E-9B11-5525ED261AFF}" destId="{1AACF218-4DB6-454D-BC93-6B7B41175F03}" srcOrd="9" destOrd="0" presId="urn:microsoft.com/office/officeart/2005/8/layout/chevron2"/>
    <dgm:cxn modelId="{8D13C050-9241-45EF-B586-421F33B1F766}" type="presParOf" srcId="{5F17AFDA-2ED4-478E-9B11-5525ED261AFF}" destId="{38A0F549-262D-439A-A813-7DB9E0A5CA75}" srcOrd="10" destOrd="0" presId="urn:microsoft.com/office/officeart/2005/8/layout/chevron2"/>
    <dgm:cxn modelId="{2DE37960-52CE-4FBF-8309-6AE603CFCFE4}" type="presParOf" srcId="{38A0F549-262D-439A-A813-7DB9E0A5CA75}" destId="{43F5FD66-15A8-4339-9272-252003FA2E1F}" srcOrd="0" destOrd="0" presId="urn:microsoft.com/office/officeart/2005/8/layout/chevron2"/>
    <dgm:cxn modelId="{C27F3A07-D79C-44AF-9FA3-956C9670D976}" type="presParOf" srcId="{38A0F549-262D-439A-A813-7DB9E0A5CA75}" destId="{8A17CEDA-9127-4F42-B3BF-B30D58D8C7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6E69-04A1-4FCA-A54E-497135266BB4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1.</a:t>
          </a:r>
        </a:p>
      </dsp:txBody>
      <dsp:txXfrm rot="-5400000">
        <a:off x="1" y="413307"/>
        <a:ext cx="823251" cy="352821"/>
      </dsp:txXfrm>
    </dsp:sp>
    <dsp:sp modelId="{52AB1D26-2C9B-4ABE-BCAE-5D153E85FA7A}">
      <dsp:nvSpPr>
        <dsp:cNvPr id="0" name=""/>
        <dsp:cNvSpPr/>
      </dsp:nvSpPr>
      <dsp:spPr>
        <a:xfrm rot="5400000">
          <a:off x="2912561" y="-2087630"/>
          <a:ext cx="764447" cy="494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Деформация в семейных отношениях</a:t>
          </a:r>
        </a:p>
      </dsp:txBody>
      <dsp:txXfrm rot="-5400000">
        <a:off x="823252" y="38996"/>
        <a:ext cx="4905750" cy="689813"/>
      </dsp:txXfrm>
    </dsp:sp>
    <dsp:sp modelId="{8DFFD2D5-8A58-4D12-BD53-17AC03B92F8E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2.</a:t>
          </a:r>
        </a:p>
      </dsp:txBody>
      <dsp:txXfrm rot="-5400000">
        <a:off x="1" y="1473115"/>
        <a:ext cx="823251" cy="352821"/>
      </dsp:txXfrm>
    </dsp:sp>
    <dsp:sp modelId="{9000449B-F065-4D1B-8B77-3AD419108B78}">
      <dsp:nvSpPr>
        <dsp:cNvPr id="0" name=""/>
        <dsp:cNvSpPr/>
      </dsp:nvSpPr>
      <dsp:spPr>
        <a:xfrm rot="5400000">
          <a:off x="2912561" y="-1027821"/>
          <a:ext cx="764447" cy="494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Нарушение нормального взаимодействия подростков с социальной средой</a:t>
          </a:r>
        </a:p>
      </dsp:txBody>
      <dsp:txXfrm rot="-5400000">
        <a:off x="823252" y="1098805"/>
        <a:ext cx="4905750" cy="689813"/>
      </dsp:txXfrm>
    </dsp:sp>
    <dsp:sp modelId="{7527D9E9-42CE-4AAE-B893-9B8BD17D50FE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3.</a:t>
          </a:r>
        </a:p>
      </dsp:txBody>
      <dsp:txXfrm rot="-5400000">
        <a:off x="1" y="2532923"/>
        <a:ext cx="823251" cy="352821"/>
      </dsp:txXfrm>
    </dsp:sp>
    <dsp:sp modelId="{23323B11-EB76-4328-9FFF-5EF2E2415CD6}">
      <dsp:nvSpPr>
        <dsp:cNvPr id="0" name=""/>
        <dsp:cNvSpPr/>
      </dsp:nvSpPr>
      <dsp:spPr>
        <a:xfrm rot="5400000">
          <a:off x="2912561" y="31986"/>
          <a:ext cx="764447" cy="494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Трудность формирования жизненных ориентиров, ценностей</a:t>
          </a:r>
        </a:p>
      </dsp:txBody>
      <dsp:txXfrm rot="-5400000">
        <a:off x="823252" y="2158613"/>
        <a:ext cx="4905750" cy="689813"/>
      </dsp:txXfrm>
    </dsp:sp>
    <dsp:sp modelId="{7C7185F6-FBC1-4700-BEC5-C7F8D022E1DF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4.</a:t>
          </a:r>
        </a:p>
      </dsp:txBody>
      <dsp:txXfrm rot="-5400000">
        <a:off x="1" y="3592732"/>
        <a:ext cx="823251" cy="352821"/>
      </dsp:txXfrm>
    </dsp:sp>
    <dsp:sp modelId="{A642D203-7FE3-464C-BD47-37E8C19517CC}">
      <dsp:nvSpPr>
        <dsp:cNvPr id="0" name=""/>
        <dsp:cNvSpPr/>
      </dsp:nvSpPr>
      <dsp:spPr>
        <a:xfrm rot="5400000">
          <a:off x="2912561" y="1091795"/>
          <a:ext cx="764447" cy="494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Переживание собственной неуспешности</a:t>
          </a:r>
        </a:p>
      </dsp:txBody>
      <dsp:txXfrm rot="-5400000">
        <a:off x="823252" y="3218422"/>
        <a:ext cx="4905750" cy="689813"/>
      </dsp:txXfrm>
    </dsp:sp>
    <dsp:sp modelId="{D28DC426-DB9B-4CC4-A888-2FED8D14FB23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5.</a:t>
          </a:r>
        </a:p>
      </dsp:txBody>
      <dsp:txXfrm rot="-5400000">
        <a:off x="1" y="4652540"/>
        <a:ext cx="823251" cy="352821"/>
      </dsp:txXfrm>
    </dsp:sp>
    <dsp:sp modelId="{A7687F25-3B52-48A6-9A34-4BBA9E493863}">
      <dsp:nvSpPr>
        <dsp:cNvPr id="0" name=""/>
        <dsp:cNvSpPr/>
      </dsp:nvSpPr>
      <dsp:spPr>
        <a:xfrm rot="5400000">
          <a:off x="2912561" y="2151603"/>
          <a:ext cx="764447" cy="494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Трудности </a:t>
          </a:r>
          <a:r>
            <a:rPr lang="ru-RU" sz="1900" kern="1200" dirty="0" err="1"/>
            <a:t>самопонимания</a:t>
          </a:r>
          <a:r>
            <a:rPr lang="ru-RU" sz="1900" kern="1200" dirty="0"/>
            <a:t>, неадекватная самооценка</a:t>
          </a:r>
        </a:p>
      </dsp:txBody>
      <dsp:txXfrm rot="-5400000">
        <a:off x="823252" y="4278230"/>
        <a:ext cx="4905750" cy="68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6E69-04A1-4FCA-A54E-497135266BB4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6.</a:t>
          </a:r>
        </a:p>
      </dsp:txBody>
      <dsp:txXfrm rot="-5400000">
        <a:off x="1" y="413307"/>
        <a:ext cx="823251" cy="352821"/>
      </dsp:txXfrm>
    </dsp:sp>
    <dsp:sp modelId="{52AB1D26-2C9B-4ABE-BCAE-5D153E85FA7A}">
      <dsp:nvSpPr>
        <dsp:cNvPr id="0" name=""/>
        <dsp:cNvSpPr/>
      </dsp:nvSpPr>
      <dsp:spPr>
        <a:xfrm rot="5400000">
          <a:off x="2912561" y="-2087630"/>
          <a:ext cx="764447" cy="4943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Неумение	взаимодействовать окружающими</a:t>
          </a:r>
        </a:p>
      </dsp:txBody>
      <dsp:txXfrm rot="-5400000">
        <a:off x="823251" y="38997"/>
        <a:ext cx="4905751" cy="689813"/>
      </dsp:txXfrm>
    </dsp:sp>
    <dsp:sp modelId="{8DFFD2D5-8A58-4D12-BD53-17AC03B92F8E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7.</a:t>
          </a:r>
        </a:p>
      </dsp:txBody>
      <dsp:txXfrm rot="-5400000">
        <a:off x="1" y="1473115"/>
        <a:ext cx="823251" cy="352821"/>
      </dsp:txXfrm>
    </dsp:sp>
    <dsp:sp modelId="{9000449B-F065-4D1B-8B77-3AD419108B78}">
      <dsp:nvSpPr>
        <dsp:cNvPr id="0" name=""/>
        <dsp:cNvSpPr/>
      </dsp:nvSpPr>
      <dsp:spPr>
        <a:xfrm rot="5400000">
          <a:off x="2912561" y="-1027822"/>
          <a:ext cx="764447" cy="4943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Неустойчивость эмоциональной сферы</a:t>
          </a:r>
        </a:p>
      </dsp:txBody>
      <dsp:txXfrm rot="-5400000">
        <a:off x="823251" y="1098805"/>
        <a:ext cx="4905751" cy="689813"/>
      </dsp:txXfrm>
    </dsp:sp>
    <dsp:sp modelId="{7527D9E9-42CE-4AAE-B893-9B8BD17D50FE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8.</a:t>
          </a:r>
        </a:p>
      </dsp:txBody>
      <dsp:txXfrm rot="-5400000">
        <a:off x="1" y="2532923"/>
        <a:ext cx="823251" cy="352821"/>
      </dsp:txXfrm>
    </dsp:sp>
    <dsp:sp modelId="{23323B11-EB76-4328-9FFF-5EF2E2415CD6}">
      <dsp:nvSpPr>
        <dsp:cNvPr id="0" name=""/>
        <dsp:cNvSpPr/>
      </dsp:nvSpPr>
      <dsp:spPr>
        <a:xfrm rot="5400000">
          <a:off x="2912561" y="31986"/>
          <a:ext cx="764447" cy="4943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Неэффективность досуговой системы</a:t>
          </a:r>
        </a:p>
      </dsp:txBody>
      <dsp:txXfrm rot="-5400000">
        <a:off x="823251" y="2158614"/>
        <a:ext cx="4905751" cy="689813"/>
      </dsp:txXfrm>
    </dsp:sp>
    <dsp:sp modelId="{7C7185F6-FBC1-4700-BEC5-C7F8D022E1DF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9.</a:t>
          </a:r>
        </a:p>
      </dsp:txBody>
      <dsp:txXfrm rot="-5400000">
        <a:off x="1" y="3592732"/>
        <a:ext cx="823251" cy="352821"/>
      </dsp:txXfrm>
    </dsp:sp>
    <dsp:sp modelId="{A642D203-7FE3-464C-BD47-37E8C19517CC}">
      <dsp:nvSpPr>
        <dsp:cNvPr id="0" name=""/>
        <dsp:cNvSpPr/>
      </dsp:nvSpPr>
      <dsp:spPr>
        <a:xfrm rot="5400000">
          <a:off x="2912561" y="1091794"/>
          <a:ext cx="764447" cy="4943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Стремление выделиться, быть уникальным</a:t>
          </a:r>
        </a:p>
      </dsp:txBody>
      <dsp:txXfrm rot="-5400000">
        <a:off x="823251" y="3218422"/>
        <a:ext cx="4905751" cy="689813"/>
      </dsp:txXfrm>
    </dsp:sp>
    <dsp:sp modelId="{AEA89E0F-B5AA-41B0-A57F-BADEFF878475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10.</a:t>
          </a:r>
        </a:p>
      </dsp:txBody>
      <dsp:txXfrm rot="-5400000">
        <a:off x="1" y="4652540"/>
        <a:ext cx="823251" cy="352821"/>
      </dsp:txXfrm>
    </dsp:sp>
    <dsp:sp modelId="{A644E97A-D5AF-4797-8814-D26F20DBB6C6}">
      <dsp:nvSpPr>
        <dsp:cNvPr id="0" name=""/>
        <dsp:cNvSpPr/>
      </dsp:nvSpPr>
      <dsp:spPr>
        <a:xfrm rot="5400000">
          <a:off x="2912561" y="2151603"/>
          <a:ext cx="764447" cy="4943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Отсутствие позитивных жизненных целей</a:t>
          </a:r>
        </a:p>
      </dsp:txBody>
      <dsp:txXfrm rot="-5400000">
        <a:off x="823251" y="4278231"/>
        <a:ext cx="4905751" cy="689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6E96-11C2-48D3-8BF7-4A8A43554B21}">
      <dsp:nvSpPr>
        <dsp:cNvPr id="0" name=""/>
        <dsp:cNvSpPr/>
      </dsp:nvSpPr>
      <dsp:spPr>
        <a:xfrm>
          <a:off x="0" y="994517"/>
          <a:ext cx="863864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31FA3-1CAC-4A22-9975-0A9900D431C6}">
      <dsp:nvSpPr>
        <dsp:cNvPr id="0" name=""/>
        <dsp:cNvSpPr/>
      </dsp:nvSpPr>
      <dsp:spPr>
        <a:xfrm>
          <a:off x="431932" y="49129"/>
          <a:ext cx="6047052" cy="146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64" tIns="0" rIns="2285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Идеология: </a:t>
          </a:r>
          <a:r>
            <a:rPr lang="ru-RU" sz="1800" kern="1200" dirty="0"/>
            <a:t>отрицание общепринятых моральных норм и ценностей; пропаганда насилия, агрессии, антисоциального поведения; приверженность к идеям, которые могут быть опасными для здоровья и жизни (например, употребление наркотиков, самоубийство и т.д.)</a:t>
          </a:r>
        </a:p>
      </dsp:txBody>
      <dsp:txXfrm>
        <a:off x="503300" y="120497"/>
        <a:ext cx="5904316" cy="1319252"/>
      </dsp:txXfrm>
    </dsp:sp>
    <dsp:sp modelId="{2A5F1242-F7A9-42A6-92BC-61867B0AFF1A}">
      <dsp:nvSpPr>
        <dsp:cNvPr id="0" name=""/>
        <dsp:cNvSpPr/>
      </dsp:nvSpPr>
      <dsp:spPr>
        <a:xfrm>
          <a:off x="0" y="3045043"/>
          <a:ext cx="863864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A6EE1-69EB-4301-AC4E-A03A331353EF}">
      <dsp:nvSpPr>
        <dsp:cNvPr id="0" name=""/>
        <dsp:cNvSpPr/>
      </dsp:nvSpPr>
      <dsp:spPr>
        <a:xfrm>
          <a:off x="431932" y="2065517"/>
          <a:ext cx="6047052" cy="14961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64" tIns="0" rIns="2285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Внешний вид</a:t>
          </a:r>
          <a:r>
            <a:rPr lang="ru-RU" sz="1800" kern="1200" dirty="0"/>
            <a:t>: уникальный стиль одежды, который может включать элементы, символизирующие протест против общества (например, специфическая символика, цветовая гамма); часто используется пирсинг, татуировки и другие формы изменения внешности</a:t>
          </a:r>
        </a:p>
      </dsp:txBody>
      <dsp:txXfrm>
        <a:off x="504967" y="2138552"/>
        <a:ext cx="5900982" cy="1350055"/>
      </dsp:txXfrm>
    </dsp:sp>
    <dsp:sp modelId="{759D2BF8-C28C-4B89-AEB5-1E6A5CE88EB3}">
      <dsp:nvSpPr>
        <dsp:cNvPr id="0" name=""/>
        <dsp:cNvSpPr/>
      </dsp:nvSpPr>
      <dsp:spPr>
        <a:xfrm>
          <a:off x="0" y="5097686"/>
          <a:ext cx="863864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14538-83E3-46E1-B092-4A185B55BC20}">
      <dsp:nvSpPr>
        <dsp:cNvPr id="0" name=""/>
        <dsp:cNvSpPr/>
      </dsp:nvSpPr>
      <dsp:spPr>
        <a:xfrm>
          <a:off x="431932" y="4116043"/>
          <a:ext cx="6047052" cy="149824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64" tIns="0" rIns="2285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Поведение</a:t>
          </a:r>
          <a:r>
            <a:rPr lang="ru-RU" sz="1800" kern="1200" dirty="0"/>
            <a:t>: агрессивное или провокационное поведение в отношении окружающих; участие в незаконной деятельности или действиях, которые могут нанести вред себе или другим; изоляция от семьи и друзей, стремление к созданию закрытой группы</a:t>
          </a:r>
        </a:p>
      </dsp:txBody>
      <dsp:txXfrm>
        <a:off x="505070" y="4189181"/>
        <a:ext cx="5900776" cy="1351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6E96-11C2-48D3-8BF7-4A8A43554B21}">
      <dsp:nvSpPr>
        <dsp:cNvPr id="0" name=""/>
        <dsp:cNvSpPr/>
      </dsp:nvSpPr>
      <dsp:spPr>
        <a:xfrm>
          <a:off x="0" y="1481473"/>
          <a:ext cx="8638647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31FA3-1CAC-4A22-9975-0A9900D431C6}">
      <dsp:nvSpPr>
        <dsp:cNvPr id="0" name=""/>
        <dsp:cNvSpPr/>
      </dsp:nvSpPr>
      <dsp:spPr>
        <a:xfrm>
          <a:off x="431932" y="22874"/>
          <a:ext cx="6047052" cy="225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64" tIns="0" rIns="2285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Коммуникация</a:t>
          </a:r>
          <a:r>
            <a:rPr lang="ru-RU" sz="1800" kern="1200" dirty="0"/>
            <a:t>: использование специфического сленга и символов, которые могут быть непонятны людям вне субкультуры; приверженность к определенным музыкальным направлениям, фильмам или литературе, которые поддерживают их идеологию</a:t>
          </a:r>
        </a:p>
      </dsp:txBody>
      <dsp:txXfrm>
        <a:off x="542043" y="132985"/>
        <a:ext cx="5826830" cy="2035417"/>
      </dsp:txXfrm>
    </dsp:sp>
    <dsp:sp modelId="{2A5F1242-F7A9-42A6-92BC-61867B0AFF1A}">
      <dsp:nvSpPr>
        <dsp:cNvPr id="0" name=""/>
        <dsp:cNvSpPr/>
      </dsp:nvSpPr>
      <dsp:spPr>
        <a:xfrm>
          <a:off x="0" y="4645141"/>
          <a:ext cx="8638647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A6EE1-69EB-4301-AC4E-A03A331353EF}">
      <dsp:nvSpPr>
        <dsp:cNvPr id="0" name=""/>
        <dsp:cNvSpPr/>
      </dsp:nvSpPr>
      <dsp:spPr>
        <a:xfrm>
          <a:off x="431932" y="3133873"/>
          <a:ext cx="6047052" cy="230830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64" tIns="0" rIns="2285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Социальные связи</a:t>
          </a:r>
          <a:r>
            <a:rPr lang="ru-RU" sz="1800" kern="1200" dirty="0"/>
            <a:t>: формирование групп, в которых участники поддерживают друг друга в своих деструктивных взглядах и действиях; часто деструктивные субкультуры имеют лидеров, которые оказывают влияние на мнение и поведение членов группы</a:t>
          </a:r>
        </a:p>
      </dsp:txBody>
      <dsp:txXfrm>
        <a:off x="544614" y="3246555"/>
        <a:ext cx="5821688" cy="2082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2ACFA-25DE-40C1-83A7-5666808EBC57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Протест против общества</a:t>
          </a:r>
        </a:p>
      </dsp:txBody>
      <dsp:txXfrm>
        <a:off x="2900613" y="80662"/>
        <a:ext cx="2326773" cy="1457220"/>
      </dsp:txXfrm>
    </dsp:sp>
    <dsp:sp modelId="{8CC15871-BA14-4E8D-9E1F-84E434FDF33A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5F48F-ECD2-484B-BF0E-E4547DC8325B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Негативное восприятие норм</a:t>
          </a:r>
        </a:p>
      </dsp:txBody>
      <dsp:txXfrm>
        <a:off x="4766651" y="3312736"/>
        <a:ext cx="2326773" cy="1457220"/>
      </dsp:txXfrm>
    </dsp:sp>
    <dsp:sp modelId="{B40CA772-4E06-497D-95B2-464BE9AF21E8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3057F-9372-4677-A8EF-ACB97D89117E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Идеализация насилия</a:t>
          </a:r>
        </a:p>
      </dsp:txBody>
      <dsp:txXfrm>
        <a:off x="1034574" y="3312736"/>
        <a:ext cx="2326773" cy="1457220"/>
      </dsp:txXfrm>
    </dsp:sp>
    <dsp:sp modelId="{AEB2A0F1-33CB-4323-9D62-47BE6C4C4502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98CD8-3720-4D99-AE1C-9FFFDD1066B3}">
      <dsp:nvSpPr>
        <dsp:cNvPr id="0" name=""/>
        <dsp:cNvSpPr/>
      </dsp:nvSpPr>
      <dsp:spPr>
        <a:xfrm rot="5400000">
          <a:off x="-144321" y="261349"/>
          <a:ext cx="962142" cy="6735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1.</a:t>
          </a:r>
        </a:p>
      </dsp:txBody>
      <dsp:txXfrm rot="-5400000">
        <a:off x="0" y="453778"/>
        <a:ext cx="673500" cy="288642"/>
      </dsp:txXfrm>
    </dsp:sp>
    <dsp:sp modelId="{E48D8FCC-362C-4570-8A59-A9B4149064CB}">
      <dsp:nvSpPr>
        <dsp:cNvPr id="0" name=""/>
        <dsp:cNvSpPr/>
      </dsp:nvSpPr>
      <dsp:spPr>
        <a:xfrm rot="5400000">
          <a:off x="5072250" y="-4394390"/>
          <a:ext cx="850728" cy="964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 ребенка мыслить критически (выделять информацию, замечать действия и поступки, угрожающие его личной безопасности, сверстников, уметь сказать «нет», уметь предвидеть неблагоприятную перспективу)</a:t>
          </a:r>
          <a:endParaRPr lang="ru-RU" sz="1800" kern="1200" dirty="0"/>
        </a:p>
      </dsp:txBody>
      <dsp:txXfrm rot="-5400000">
        <a:off x="673500" y="45889"/>
        <a:ext cx="9606700" cy="767670"/>
      </dsp:txXfrm>
    </dsp:sp>
    <dsp:sp modelId="{13D1AB86-C3D8-499C-B21D-A8132AF02A89}">
      <dsp:nvSpPr>
        <dsp:cNvPr id="0" name=""/>
        <dsp:cNvSpPr/>
      </dsp:nvSpPr>
      <dsp:spPr>
        <a:xfrm rot="5400000">
          <a:off x="-144321" y="1128376"/>
          <a:ext cx="962142" cy="673500"/>
        </a:xfrm>
        <a:prstGeom prst="chevron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2.</a:t>
          </a:r>
        </a:p>
      </dsp:txBody>
      <dsp:txXfrm rot="-5400000">
        <a:off x="0" y="1320805"/>
        <a:ext cx="673500" cy="288642"/>
      </dsp:txXfrm>
    </dsp:sp>
    <dsp:sp modelId="{5672670F-10D1-49BC-A67C-03F5CDCBA4CA}">
      <dsp:nvSpPr>
        <dsp:cNvPr id="0" name=""/>
        <dsp:cNvSpPr/>
      </dsp:nvSpPr>
      <dsp:spPr>
        <a:xfrm rot="5400000">
          <a:off x="5184918" y="-3527363"/>
          <a:ext cx="625392" cy="964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разговаривать с несовершеннолетним о его увлечениях, не шпионить, не критиковать, выстраивать доверительные отношения</a:t>
          </a:r>
          <a:endParaRPr lang="ru-RU" sz="1800" kern="1200" dirty="0"/>
        </a:p>
      </dsp:txBody>
      <dsp:txXfrm rot="-5400000">
        <a:off x="673500" y="1014584"/>
        <a:ext cx="9617700" cy="564334"/>
      </dsp:txXfrm>
    </dsp:sp>
    <dsp:sp modelId="{50B38537-28CC-4187-BB6A-7D012506F1C9}">
      <dsp:nvSpPr>
        <dsp:cNvPr id="0" name=""/>
        <dsp:cNvSpPr/>
      </dsp:nvSpPr>
      <dsp:spPr>
        <a:xfrm rot="5400000">
          <a:off x="-144321" y="1995403"/>
          <a:ext cx="962142" cy="673500"/>
        </a:xfrm>
        <a:prstGeom prst="chevron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3.</a:t>
          </a:r>
        </a:p>
      </dsp:txBody>
      <dsp:txXfrm rot="-5400000">
        <a:off x="0" y="2187832"/>
        <a:ext cx="673500" cy="288642"/>
      </dsp:txXfrm>
    </dsp:sp>
    <dsp:sp modelId="{CE3761F4-9366-4BA5-96DD-38F9257D3ECA}">
      <dsp:nvSpPr>
        <dsp:cNvPr id="0" name=""/>
        <dsp:cNvSpPr/>
      </dsp:nvSpPr>
      <dsp:spPr>
        <a:xfrm rot="5400000">
          <a:off x="5184918" y="-2660336"/>
          <a:ext cx="625392" cy="964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проявлять уважение, внимание к ребенку, интерес к его жизни</a:t>
          </a:r>
          <a:endParaRPr lang="ru-RU" sz="1800" kern="1200" dirty="0"/>
        </a:p>
      </dsp:txBody>
      <dsp:txXfrm rot="-5400000">
        <a:off x="673500" y="1881611"/>
        <a:ext cx="9617700" cy="564334"/>
      </dsp:txXfrm>
    </dsp:sp>
    <dsp:sp modelId="{FB1873C3-2AA7-49DF-8954-A6FB9E4D5EBB}">
      <dsp:nvSpPr>
        <dsp:cNvPr id="0" name=""/>
        <dsp:cNvSpPr/>
      </dsp:nvSpPr>
      <dsp:spPr>
        <a:xfrm rot="5400000">
          <a:off x="-144321" y="2862430"/>
          <a:ext cx="962142" cy="673500"/>
        </a:xfrm>
        <a:prstGeom prst="chevron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4.</a:t>
          </a:r>
        </a:p>
      </dsp:txBody>
      <dsp:txXfrm rot="-5400000">
        <a:off x="0" y="3054859"/>
        <a:ext cx="673500" cy="288642"/>
      </dsp:txXfrm>
    </dsp:sp>
    <dsp:sp modelId="{31C8DD73-083A-4F06-86DF-09B344ACAA63}">
      <dsp:nvSpPr>
        <dsp:cNvPr id="0" name=""/>
        <dsp:cNvSpPr/>
      </dsp:nvSpPr>
      <dsp:spPr>
        <a:xfrm rot="5400000">
          <a:off x="5184918" y="-1793309"/>
          <a:ext cx="625392" cy="964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мотивировать ребенка к полезной занятости, создавать условия для реализации его природных задатков, способностей</a:t>
          </a:r>
          <a:endParaRPr lang="ru-RU" sz="1800" kern="1200" dirty="0"/>
        </a:p>
      </dsp:txBody>
      <dsp:txXfrm rot="-5400000">
        <a:off x="673500" y="2748638"/>
        <a:ext cx="9617700" cy="564334"/>
      </dsp:txXfrm>
    </dsp:sp>
    <dsp:sp modelId="{BB7F87C9-C13B-41E8-9E70-5170D99120A4}">
      <dsp:nvSpPr>
        <dsp:cNvPr id="0" name=""/>
        <dsp:cNvSpPr/>
      </dsp:nvSpPr>
      <dsp:spPr>
        <a:xfrm rot="5400000">
          <a:off x="-144321" y="3729457"/>
          <a:ext cx="962142" cy="673500"/>
        </a:xfrm>
        <a:prstGeom prst="chevron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5.</a:t>
          </a:r>
        </a:p>
      </dsp:txBody>
      <dsp:txXfrm rot="-5400000">
        <a:off x="0" y="3921886"/>
        <a:ext cx="673500" cy="288642"/>
      </dsp:txXfrm>
    </dsp:sp>
    <dsp:sp modelId="{6D65FC54-A591-4CA7-8B2D-FE7EAC353EEF}">
      <dsp:nvSpPr>
        <dsp:cNvPr id="0" name=""/>
        <dsp:cNvSpPr/>
      </dsp:nvSpPr>
      <dsp:spPr>
        <a:xfrm rot="5400000">
          <a:off x="5184918" y="-926282"/>
          <a:ext cx="625392" cy="964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развивать	умения	конструктивной коммуникации со взрослыми и сверстниками</a:t>
          </a:r>
          <a:endParaRPr lang="ru-RU" sz="1800" kern="1200" dirty="0"/>
        </a:p>
      </dsp:txBody>
      <dsp:txXfrm rot="-5400000">
        <a:off x="673500" y="3615665"/>
        <a:ext cx="9617700" cy="564334"/>
      </dsp:txXfrm>
    </dsp:sp>
    <dsp:sp modelId="{43F5FD66-15A8-4339-9272-252003FA2E1F}">
      <dsp:nvSpPr>
        <dsp:cNvPr id="0" name=""/>
        <dsp:cNvSpPr/>
      </dsp:nvSpPr>
      <dsp:spPr>
        <a:xfrm rot="5400000">
          <a:off x="-144321" y="4596485"/>
          <a:ext cx="962142" cy="67350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6.</a:t>
          </a:r>
        </a:p>
      </dsp:txBody>
      <dsp:txXfrm rot="-5400000">
        <a:off x="0" y="4788914"/>
        <a:ext cx="673500" cy="288642"/>
      </dsp:txXfrm>
    </dsp:sp>
    <dsp:sp modelId="{8A17CEDA-9127-4F42-B3BF-B30D58D8C78E}">
      <dsp:nvSpPr>
        <dsp:cNvPr id="0" name=""/>
        <dsp:cNvSpPr/>
      </dsp:nvSpPr>
      <dsp:spPr>
        <a:xfrm rot="5400000">
          <a:off x="5184918" y="-59254"/>
          <a:ext cx="625392" cy="964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обращаться за помощью к специалистам</a:t>
          </a:r>
          <a:endParaRPr lang="ru-RU" sz="1800" kern="1200" dirty="0"/>
        </a:p>
      </dsp:txBody>
      <dsp:txXfrm rot="-5400000">
        <a:off x="673500" y="4482693"/>
        <a:ext cx="9617700" cy="56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4CDB-7955-40F0-8D67-47DD1A19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928C3C-4F56-4475-A382-4D98C3296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D55E-45E4-40A5-A62C-460DB20B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E0918-E52E-4235-8D74-B1969411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D6FDE-7CBD-42C2-958E-A7A8D21C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7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6319A-5C7F-4150-B981-AA0327C4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7241BF-6AF8-4299-A6B3-099D9C5C3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6710C-1CAE-4CAC-B140-A3BE0BBC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E2A78-71BD-439C-9C35-AD275741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E8901-2B81-4EDA-9F87-EC0FA6AB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8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154CA5-12F4-4C7D-85DC-1BF849490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D9DA1C-42A1-4539-82C9-E0713B19A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BC3A5-6319-4562-8964-0961E0A5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64F66-F4B3-45CA-A5C7-BD46BC9A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7B82D-8E0A-4AEC-8617-F1681C1B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B67C5-2B78-4DA4-9318-92777EE8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647AF-126F-4AA4-880E-E207B0E7B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575CF-EE12-4159-A6E4-7C834633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744C3-BA7F-4837-AF8F-DC0B5ECE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C7BE8-7BF3-4102-B10D-69FAC400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C4C65-99DE-402D-BA94-7A6CFF20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242C10-436F-45D8-BEBB-ADC92BAA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FE977-42C6-472B-87C2-F522BB86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F529F-5917-4130-8087-46B0E59F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C4771-5285-4755-958F-A6CCB3F4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B7FE6-B8E0-4149-8A4C-CA607D81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4EE6E-EF8D-4340-8127-BE8BC61FB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AE522-6245-4B0F-93DE-EB17E528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38F11-F1FC-458B-8EAF-B64A9918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A87D37-B7B0-4112-B33C-832B2A9D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17286-6A6C-45D6-BDF6-4C7154E3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D7CAC-DBB3-43A1-933A-76DC020E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2BBE3D-F243-4563-A8C7-7234E426C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AD14E4-8CEF-4133-BE37-9832FA6FF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87E913-7F28-4C92-8901-E2FDC92D1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62D5B3-D3E8-438F-862E-A50CBC9C9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26EFF7-33C5-4663-9922-31F4CA85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DA7B6F-99A5-4F1B-A850-A7FD8987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FEA51D-084C-40C0-944D-8E1B973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6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C944D-5577-44A6-8F31-A9B868DD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13F4AF-3E82-483E-AE9F-7AE43AD0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DAC4D-B0A9-4E89-86FA-85A99A95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F0C3ED-A198-4893-8FC2-72B8D9E4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8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4762D-FF8D-4FA4-AD57-B92F07F6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348868-A904-48F4-BF1F-20F3B8BB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B111F1-CC60-40AE-AC68-CB78EE35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0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17A1-78C0-401D-8E25-E494918B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EC9EC-9EBA-4ACF-A6D4-9E23BE23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39AC7C-F88B-43FE-9A92-ABCBCE6FF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A8A682-A779-4EC5-A9C7-6DEEC9CC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449F9-56CA-4B63-B124-021D19BC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57967B-0B58-4B06-877D-DB3E299E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30EBE-A3AA-47F0-BFC9-4CE30ECE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891DE0-B57C-4FAA-80DD-B4CC20BCF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4CB70-0A29-4BF5-9909-F1A6D03B7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388911-DC1C-4F9D-A8D9-BE188D79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C6B64-6A82-43B1-8067-E5F6B3C4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5547F1-82F4-41A4-A224-6CE8D70D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6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E079-AA2D-4D5F-9961-C6422B30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897980-51A3-4097-92CC-FAC9C0216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531CE-18E1-41AC-997F-8E7270E5C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EAF8-A1F4-4A82-88CF-96F3A554FBF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DE0DB-03E5-4C17-847D-C26271A4F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C817E-A393-4B6F-8F43-C8DB0C684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7AAC3-B9E2-4CF5-9928-4DE1994DA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C08FDDFF-7863-44EB-BAA1-4B535F95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7F5CEC-90E4-4D9C-9405-7222E2D4C99D}"/>
              </a:ext>
            </a:extLst>
          </p:cNvPr>
          <p:cNvSpPr/>
          <p:nvPr/>
        </p:nvSpPr>
        <p:spPr>
          <a:xfrm>
            <a:off x="5362322" y="1734501"/>
            <a:ext cx="6102220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МОЛОДЕЖНЫЕ СУБКУЛЬТУРЫ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414424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67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романтизация токсичного поведения как способа достижения успеха в играх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негативное отношение к другим игрокам, особенно к тем, кто считается "слабым" или "неприемлемым"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7129786" y="177124"/>
            <a:ext cx="286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Геймеры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581542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онлайн-играх, часто с использованием специфического сленга и символики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может включать в себя агрессивное и уничижительное поведение по отношению к другим игрокам</a:t>
            </a:r>
            <a:endParaRPr lang="ru-RU" dirty="0"/>
          </a:p>
        </p:txBody>
      </p:sp>
      <p:pic>
        <p:nvPicPr>
          <p:cNvPr id="10" name="Shape 9">
            <a:extLst>
              <a:ext uri="{FF2B5EF4-FFF2-40B4-BE49-F238E27FC236}">
                <a16:creationId xmlns:a16="http://schemas.microsoft.com/office/drawing/2014/main" id="{FE986CBC-0736-48D1-874B-0C36A3D2A17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51318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67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убеждение в том, что мир управляется тайными силами, и что большинство людей не понимает истинной природы событий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может приводить к изоляции от общества и недоверию к окружающим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6984781" y="177124"/>
            <a:ext cx="3155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Паранойя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581542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сообществах, которые акцентируют внимание на теории заговора и недоверии к официальной информации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использование специфического сленга и символики, связанной с паранойей и недоверием</a:t>
            </a:r>
            <a:endParaRPr lang="ru-RU" dirty="0"/>
          </a:p>
        </p:txBody>
      </p:sp>
      <p:pic>
        <p:nvPicPr>
          <p:cNvPr id="9" name="Shape 11">
            <a:extLst>
              <a:ext uri="{FF2B5EF4-FFF2-40B4-BE49-F238E27FC236}">
                <a16:creationId xmlns:a16="http://schemas.microsoft.com/office/drawing/2014/main" id="{C2A246A3-63E6-4AF4-965C-7E7D329BB73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2"/>
            <a:ext cx="513183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67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пропаганда насилия как средства борьбы с фашизмом и расизмом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некоторых случаях может приводить к деструктивным действиям и конфликтам с правыми группами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6355604" y="177124"/>
            <a:ext cx="441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Антифашисты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581542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часто включает в себя стиль одежды, ассоциирующийся с протестом (черные одежды, маски)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акциях протеста против правых движений и фашизма</a:t>
            </a:r>
            <a:endParaRPr lang="ru-RU" dirty="0"/>
          </a:p>
        </p:txBody>
      </p:sp>
      <p:pic>
        <p:nvPicPr>
          <p:cNvPr id="10" name="Shape 13">
            <a:extLst>
              <a:ext uri="{FF2B5EF4-FFF2-40B4-BE49-F238E27FC236}">
                <a16:creationId xmlns:a16="http://schemas.microsoft.com/office/drawing/2014/main" id="{0D4CAEE3-61D4-4159-AB4E-1D2C0BBD603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513183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67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пропаганда идеалов, которые могут быть далеки от общепринятых норм и морали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может приводить к изоляции участников от общества и манипуляции их сознанием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5046283" y="177124"/>
            <a:ext cx="710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Субкультура «культов»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581542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закрытых группах, часто с харизматичными лидерами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стиль одежды и символика могут варьироваться, но часто имеют специфические элементы, связанные с группой</a:t>
            </a:r>
            <a:endParaRPr lang="ru-RU" dirty="0"/>
          </a:p>
        </p:txBody>
      </p:sp>
      <p:pic>
        <p:nvPicPr>
          <p:cNvPr id="9" name="Picture 2" descr="Субкультуры: что это, виды и примеры | РБК Тренды">
            <a:extLst>
              <a:ext uri="{FF2B5EF4-FFF2-40B4-BE49-F238E27FC236}">
                <a16:creationId xmlns:a16="http://schemas.microsoft.com/office/drawing/2014/main" id="{A45F07FC-5A61-4054-9F92-38D11D0FB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/>
          <a:stretch/>
        </p:blipFill>
        <p:spPr bwMode="auto">
          <a:xfrm>
            <a:off x="0" y="0"/>
            <a:ext cx="5131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4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67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идеализация жизни без правил и ограничений, что может приводить к опасным и деструктивным действиям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некоторых случаях может романтизироваться употребление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наркотиков и отказ от ответственности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7700013" y="164190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Хиппи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581542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яркая, эксцентричная одежда и использование символов мира и любви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мероприятиях, связанных с наркотиками и свободной любовью</a:t>
            </a:r>
            <a:endParaRPr lang="ru-RU" dirty="0"/>
          </a:p>
        </p:txBody>
      </p:sp>
      <p:pic>
        <p:nvPicPr>
          <p:cNvPr id="4098" name="Picture 2" descr="Хиппи в Москве. С нами весело!">
            <a:extLst>
              <a:ext uri="{FF2B5EF4-FFF2-40B4-BE49-F238E27FC236}">
                <a16:creationId xmlns:a16="http://schemas.microsoft.com/office/drawing/2014/main" id="{43597EB6-DBBF-481F-A5ED-8E5E1AA33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26938"/>
          <a:stretch/>
        </p:blipFill>
        <p:spPr bwMode="auto">
          <a:xfrm>
            <a:off x="0" y="0"/>
            <a:ext cx="5131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7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3429000"/>
            <a:ext cx="6335486" cy="2882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попытках имитировать повадки животных, «</a:t>
            </a:r>
            <a:r>
              <a:rPr lang="ru-RU" sz="180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квадроберы</a:t>
            </a: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могут падать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или терять равновесие, что может привести к серьезным травмам, таким как вывихи, переломы или растяжения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подражание животным и стремление быть частью субкультуры может привести к изоляции от общества, снижению самооценки, сильной идентификацией себя с образом животного, что приведет к психоэмоциональной дезориентации или даже к отказу от социальных норм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6744626" y="164190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Квадроберы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251710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имитация движений и повадок животных, особенно тех, кто передвигается на четырех конечностях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часто используют элементы, напоминающие части тела животных (например, хвосты, уши, лапы), чтобы дополнить образ</a:t>
            </a:r>
            <a:endParaRPr lang="ru-RU" dirty="0"/>
          </a:p>
        </p:txBody>
      </p:sp>
      <p:pic>
        <p:nvPicPr>
          <p:cNvPr id="6146" name="Picture 2" descr="Вся правда и мифы о квадроберах: новости, опасны ли они, почему запрещают -  Афиша Daily">
            <a:extLst>
              <a:ext uri="{FF2B5EF4-FFF2-40B4-BE49-F238E27FC236}">
                <a16:creationId xmlns:a16="http://schemas.microsoft.com/office/drawing/2014/main" id="{FB216753-A251-4F6D-8DC7-AC75438AF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8164"/>
          <a:stretch/>
        </p:blipFill>
        <p:spPr bwMode="auto">
          <a:xfrm>
            <a:off x="0" y="0"/>
            <a:ext cx="5131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4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3429000"/>
            <a:ext cx="6335486" cy="15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пропаганда свободы выбора и осознанности в вопросах семьи и карьеры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отказ от традиционных социальных норм, связанных с родительством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7093440" y="164190"/>
            <a:ext cx="3289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Чайлдфри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251710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участники выбирают не иметь детей и активно обсуждают эту позицию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часто используют специфический сленг и символику</a:t>
            </a:r>
            <a:endParaRPr lang="ru-RU" dirty="0"/>
          </a:p>
        </p:txBody>
      </p:sp>
      <p:pic>
        <p:nvPicPr>
          <p:cNvPr id="7170" name="Picture 2" descr="Чайлдфри: что это такое, причины и особенности">
            <a:extLst>
              <a:ext uri="{FF2B5EF4-FFF2-40B4-BE49-F238E27FC236}">
                <a16:creationId xmlns:a16="http://schemas.microsoft.com/office/drawing/2014/main" id="{C3231505-F07D-46DC-9D1C-92AFA5E0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8"/>
            <a:ext cx="5131834" cy="68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6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3699588"/>
            <a:ext cx="6335486" cy="15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романтизация мстительности и недовольства существующим порядком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некоторых случаях может проявляться агрессивное поведение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6948241" y="164190"/>
            <a:ext cx="357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Колумбайн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251710"/>
            <a:ext cx="6335486" cy="1976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участники могут идентифицировать себя с идеями о бунте и протесте против общества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использование специфической символики и эстетики, связанной с насилием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для некоторых участников идея мести становится ключевым элементом мировоззрения</a:t>
            </a:r>
            <a:endParaRPr lang="ru-RU" dirty="0"/>
          </a:p>
        </p:txBody>
      </p:sp>
      <p:pic>
        <p:nvPicPr>
          <p:cNvPr id="9" name="Shape 23">
            <a:extLst>
              <a:ext uri="{FF2B5EF4-FFF2-40B4-BE49-F238E27FC236}">
                <a16:creationId xmlns:a16="http://schemas.microsoft.com/office/drawing/2014/main" id="{97F25490-7B41-4F65-B8BC-7645DAA27E3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-10658"/>
            <a:ext cx="5131834" cy="68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0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3590436"/>
            <a:ext cx="6335486" cy="15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пропаганда идеи о защите своей группы и территорий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может включать элементы агрессивного поведения и конфликтов с другими группами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7038075" y="164190"/>
            <a:ext cx="340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ЧВК-редан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415900"/>
            <a:ext cx="6335486" cy="15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группа, часто ассоциирующаяся с уличной культурой и активными действиями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использование специфической одежды и символики</a:t>
            </a:r>
            <a:endParaRPr lang="ru-RU" dirty="0"/>
          </a:p>
        </p:txBody>
      </p:sp>
      <p:pic>
        <p:nvPicPr>
          <p:cNvPr id="10" name="Shape 25">
            <a:extLst>
              <a:ext uri="{FF2B5EF4-FFF2-40B4-BE49-F238E27FC236}">
                <a16:creationId xmlns:a16="http://schemas.microsoft.com/office/drawing/2014/main" id="{6DA9E5D7-F09C-4D77-900A-3053394F57C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5153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3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3590436"/>
            <a:ext cx="6335486" cy="15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пропаганда жестких норм и правил, связанных с преступным миром</a:t>
            </a:r>
          </a:p>
          <a:p>
            <a:pPr marL="285750" indent="-285750" algn="just" defTabSz="630238">
              <a:buFont typeface="Arial" panose="020B0604020202020204" pitchFamily="34" charset="0"/>
              <a:buChar char="•"/>
              <a:tabLst>
                <a:tab pos="541338" algn="l"/>
                <a:tab pos="719138" algn="l"/>
              </a:tabLst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может приводить к антисоциальному поведению и конфликтам с законом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8094935" y="164190"/>
            <a:ext cx="128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АУЕ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415900"/>
            <a:ext cx="6335486" cy="15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участники могут идентифицировать себя с криминальной культурой и определенными кодексами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использование специфического сленга и символики</a:t>
            </a:r>
            <a:endParaRPr lang="ru-RU" dirty="0"/>
          </a:p>
        </p:txBody>
      </p:sp>
      <p:pic>
        <p:nvPicPr>
          <p:cNvPr id="8194" name="Picture 2" descr="Steam Community :: Фарту масти ауе">
            <a:extLst>
              <a:ext uri="{FF2B5EF4-FFF2-40B4-BE49-F238E27FC236}">
                <a16:creationId xmlns:a16="http://schemas.microsoft.com/office/drawing/2014/main" id="{FB62F958-5A68-4433-9322-AA7118624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 bwMode="auto">
          <a:xfrm>
            <a:off x="0" y="0"/>
            <a:ext cx="5153926" cy="44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hape 27">
            <a:extLst>
              <a:ext uri="{FF2B5EF4-FFF2-40B4-BE49-F238E27FC236}">
                <a16:creationId xmlns:a16="http://schemas.microsoft.com/office/drawing/2014/main" id="{8A8CBC47-132D-4DD6-8FE3-1F5354CBF0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4404048"/>
            <a:ext cx="5153926" cy="24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B7892A-B27C-4911-AA44-62105A5C183A}"/>
              </a:ext>
            </a:extLst>
          </p:cNvPr>
          <p:cNvSpPr/>
          <p:nvPr/>
        </p:nvSpPr>
        <p:spPr>
          <a:xfrm>
            <a:off x="111967" y="147233"/>
            <a:ext cx="7977674" cy="780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ПРИЧИНЫ, СПОСОБСТВУЮЩИЕ ВОВЛЕЧЕНИЮ ПОДРОСТКОВ: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1B9C15E-9BED-4F13-A830-6041B8E75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519681"/>
              </p:ext>
            </p:extLst>
          </p:nvPr>
        </p:nvGraphicFramePr>
        <p:xfrm>
          <a:off x="111967" y="1130212"/>
          <a:ext cx="57663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D4F8566-E7A6-4FD6-A92B-5D904A286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488705"/>
              </p:ext>
            </p:extLst>
          </p:nvPr>
        </p:nvGraphicFramePr>
        <p:xfrm>
          <a:off x="6207968" y="1130211"/>
          <a:ext cx="5766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669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57D20B7-8521-4327-8176-6A608B379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827231"/>
              </p:ext>
            </p:extLst>
          </p:nvPr>
        </p:nvGraphicFramePr>
        <p:xfrm>
          <a:off x="212532" y="1204858"/>
          <a:ext cx="10321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B0CAAC-4C5A-449A-A050-552EB0D997A8}"/>
              </a:ext>
            </a:extLst>
          </p:cNvPr>
          <p:cNvSpPr/>
          <p:nvPr/>
        </p:nvSpPr>
        <p:spPr>
          <a:xfrm>
            <a:off x="111967" y="147233"/>
            <a:ext cx="7977674" cy="780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ВЗАИМОДЕЙСТВИЯ С ПОДРОСТКОМ:</a:t>
            </a:r>
          </a:p>
        </p:txBody>
      </p:sp>
    </p:spTree>
    <p:extLst>
      <p:ext uri="{BB962C8B-B14F-4D97-AF65-F5344CB8AC3E}">
        <p14:creationId xmlns:p14="http://schemas.microsoft.com/office/powerpoint/2010/main" val="56129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C08FDDFF-7863-44EB-BAA1-4B535F95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7F5CEC-90E4-4D9C-9405-7222E2D4C99D}"/>
              </a:ext>
            </a:extLst>
          </p:cNvPr>
          <p:cNvSpPr/>
          <p:nvPr/>
        </p:nvSpPr>
        <p:spPr>
          <a:xfrm>
            <a:off x="5362322" y="1734501"/>
            <a:ext cx="6102220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МОЛОДЕЖНЫЕ СУБКУЛЬТУРЫ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7867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F83CD-4FAB-4DFF-97E7-F84BECA8EFC7}"/>
              </a:ext>
            </a:extLst>
          </p:cNvPr>
          <p:cNvSpPr txBox="1"/>
          <p:nvPr/>
        </p:nvSpPr>
        <p:spPr>
          <a:xfrm>
            <a:off x="2561211" y="0"/>
            <a:ext cx="7069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Деструктивные субкультуры</a:t>
            </a:r>
            <a:endParaRPr lang="ru-RU" sz="4000" dirty="0"/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3E3010F5-AE07-443C-B252-8D4279BBF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997249"/>
              </p:ext>
            </p:extLst>
          </p:nvPr>
        </p:nvGraphicFramePr>
        <p:xfrm>
          <a:off x="290748" y="707886"/>
          <a:ext cx="8638647" cy="60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80EC240-00AA-48C3-9816-44ADE641723F}"/>
              </a:ext>
            </a:extLst>
          </p:cNvPr>
          <p:cNvSpPr/>
          <p:nvPr/>
        </p:nvSpPr>
        <p:spPr>
          <a:xfrm>
            <a:off x="9105089" y="707886"/>
            <a:ext cx="2918298" cy="780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ПРИЗНАКИ:</a:t>
            </a:r>
          </a:p>
        </p:txBody>
      </p:sp>
    </p:spTree>
    <p:extLst>
      <p:ext uri="{BB962C8B-B14F-4D97-AF65-F5344CB8AC3E}">
        <p14:creationId xmlns:p14="http://schemas.microsoft.com/office/powerpoint/2010/main" val="169437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F83CD-4FAB-4DFF-97E7-F84BECA8EFC7}"/>
              </a:ext>
            </a:extLst>
          </p:cNvPr>
          <p:cNvSpPr txBox="1"/>
          <p:nvPr/>
        </p:nvSpPr>
        <p:spPr>
          <a:xfrm>
            <a:off x="2561211" y="0"/>
            <a:ext cx="7069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Деструктивные субкультуры</a:t>
            </a:r>
            <a:endParaRPr lang="ru-RU" sz="4000" dirty="0"/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3E3010F5-AE07-443C-B252-8D4279BBF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815940"/>
              </p:ext>
            </p:extLst>
          </p:nvPr>
        </p:nvGraphicFramePr>
        <p:xfrm>
          <a:off x="290748" y="707886"/>
          <a:ext cx="8638647" cy="60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80EC240-00AA-48C3-9816-44ADE641723F}"/>
              </a:ext>
            </a:extLst>
          </p:cNvPr>
          <p:cNvSpPr/>
          <p:nvPr/>
        </p:nvSpPr>
        <p:spPr>
          <a:xfrm>
            <a:off x="9105089" y="707886"/>
            <a:ext cx="2918298" cy="780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ПРИЗНАКИ:</a:t>
            </a:r>
          </a:p>
        </p:txBody>
      </p:sp>
    </p:spTree>
    <p:extLst>
      <p:ext uri="{BB962C8B-B14F-4D97-AF65-F5344CB8AC3E}">
        <p14:creationId xmlns:p14="http://schemas.microsoft.com/office/powerpoint/2010/main" val="257646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A6C91-E19F-4CFE-B447-6C0FF37057C2}"/>
              </a:ext>
            </a:extLst>
          </p:cNvPr>
          <p:cNvSpPr txBox="1"/>
          <p:nvPr/>
        </p:nvSpPr>
        <p:spPr>
          <a:xfrm>
            <a:off x="1400348" y="65379"/>
            <a:ext cx="9391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Идеология деструктивных субкультур</a:t>
            </a:r>
            <a:endParaRPr lang="ru-RU" sz="40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AF91983-C549-4874-B7B0-F202E1569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681922"/>
              </p:ext>
            </p:extLst>
          </p:nvPr>
        </p:nvGraphicFramePr>
        <p:xfrm>
          <a:off x="-505928" y="12141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Субкультуры: что это, виды и примеры | РБК Тренды">
            <a:extLst>
              <a:ext uri="{FF2B5EF4-FFF2-40B4-BE49-F238E27FC236}">
                <a16:creationId xmlns:a16="http://schemas.microsoft.com/office/drawing/2014/main" id="{0C82F6BA-028B-42B3-8A52-24314E4A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13" y="1214189"/>
            <a:ext cx="5298070" cy="497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687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4"/>
            <a:ext cx="6335486" cy="1362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акцентируется</a:t>
            </a:r>
            <a:r>
              <a:rPr lang="ru-RU" altLang="ru-RU" sz="1000" dirty="0">
                <a:solidFill>
                  <a:schemeClr val="tx1"/>
                </a:solidFill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на противостоянии корпорациям и правительствам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деализация</a:t>
            </a:r>
            <a:r>
              <a:rPr lang="ru-RU" altLang="ru-RU" sz="1000" dirty="0">
                <a:solidFill>
                  <a:schemeClr val="tx1"/>
                </a:solidFill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индивидуализма и свободы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Shape 1">
            <a:extLst>
              <a:ext uri="{FF2B5EF4-FFF2-40B4-BE49-F238E27FC236}">
                <a16:creationId xmlns:a16="http://schemas.microsoft.com/office/drawing/2014/main" id="{5781B98E-8C80-43A0-9563-FAB6A9E87BD0}"/>
              </a:ext>
            </a:extLst>
          </p:cNvPr>
          <p:cNvPicPr/>
          <p:nvPr/>
        </p:nvPicPr>
        <p:blipFill rotWithShape="1">
          <a:blip r:embed="rId2"/>
          <a:srcRect l="11398" r="13975"/>
          <a:stretch/>
        </p:blipFill>
        <p:spPr>
          <a:xfrm>
            <a:off x="0" y="0"/>
            <a:ext cx="513183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6629699" y="177124"/>
            <a:ext cx="386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Киберпанки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380426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 одежды включает в себя элементы футуристической моды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ярких цветов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неоновых аксессуаров и технологических элементов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технологиям, кибернетике и виртуальным мирам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511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романтизация употребления наркотиков как способа избежать реальности или найти "истинное" счастье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принятие образа жизни, связанного с преступностью и антисоциальным поведением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6689333" y="177124"/>
            <a:ext cx="374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Наркоманы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380426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одежда и стиль, часто ассоциирующиеся с уличной культурой, могут включать рваные вещи и неопрятный вид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пользование сленга и символов, связанных с наркотиками</a:t>
            </a:r>
            <a:endParaRPr lang="ru-RU" dirty="0"/>
          </a:p>
        </p:txBody>
      </p:sp>
      <p:pic>
        <p:nvPicPr>
          <p:cNvPr id="9" name="Shape 3">
            <a:extLst>
              <a:ext uri="{FF2B5EF4-FFF2-40B4-BE49-F238E27FC236}">
                <a16:creationId xmlns:a16="http://schemas.microsoft.com/office/drawing/2014/main" id="{FDA47F11-87E2-4411-B32D-4940007774DF}"/>
              </a:ext>
            </a:extLst>
          </p:cNvPr>
          <p:cNvPicPr/>
          <p:nvPr/>
        </p:nvPicPr>
        <p:blipFill rotWithShape="1">
          <a:blip r:embed="rId2"/>
          <a:srcRect l="10545" r="6727"/>
          <a:stretch/>
        </p:blipFill>
        <p:spPr>
          <a:xfrm>
            <a:off x="0" y="0"/>
            <a:ext cx="513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511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пропаганда насилия как средства решения конфликтов или достижения целей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романтизация агрессии и жестокости как проявления силы и власти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5215153" y="177124"/>
            <a:ext cx="6694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Субкультура насилия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380426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стиль одежды может включать элементы, которые подчеркивают агрессивность (например, одежда с изображениями насилия, татуировки)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мероприятиях, связанных с насилием (например, бои, уличные драки)</a:t>
            </a:r>
            <a:endParaRPr lang="ru-RU" dirty="0"/>
          </a:p>
        </p:txBody>
      </p:sp>
      <p:pic>
        <p:nvPicPr>
          <p:cNvPr id="10" name="Shape 5">
            <a:extLst>
              <a:ext uri="{FF2B5EF4-FFF2-40B4-BE49-F238E27FC236}">
                <a16:creationId xmlns:a16="http://schemas.microsoft.com/office/drawing/2014/main" id="{D9E23E32-6471-42DA-8197-1FFD19A51FC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5131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D877D-9B7D-4280-BBCE-C6CD62D4C437}"/>
              </a:ext>
            </a:extLst>
          </p:cNvPr>
          <p:cNvSpPr/>
          <p:nvPr/>
        </p:nvSpPr>
        <p:spPr>
          <a:xfrm>
            <a:off x="5570375" y="4115303"/>
            <a:ext cx="6335486" cy="167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  <a:tab pos="267017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Идеология:	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идеализация мужского превосходства и ненависть к женщинам, которые воспринимаются как причина личных неудач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66875" algn="l"/>
                <a:tab pos="267017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некоторых случаях может приводить к агрессивному поведению и насилию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14AEC-38FE-4E95-9D41-3CFF6182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D55FD7-AC03-449E-93F8-3D478FCB6A8C}"/>
              </a:ext>
            </a:extLst>
          </p:cNvPr>
          <p:cNvSpPr/>
          <p:nvPr/>
        </p:nvSpPr>
        <p:spPr>
          <a:xfrm>
            <a:off x="7414253" y="177124"/>
            <a:ext cx="2296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ИНЦЕЛ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10A48-4FC9-4474-A5A4-9ED8FA236F94}"/>
              </a:ext>
            </a:extLst>
          </p:cNvPr>
          <p:cNvSpPr/>
          <p:nvPr/>
        </p:nvSpPr>
        <p:spPr>
          <a:xfrm>
            <a:off x="5570375" y="1581542"/>
            <a:ext cx="6335486" cy="1847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участие в онлайн-сообществах, где обсуждаются темы одиночества, неудач в отношениях и ненависти к женщинам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часто включает в себя негативные стереотипы о женщинах и обществе в целом</a:t>
            </a:r>
            <a:endParaRPr lang="ru-RU" dirty="0"/>
          </a:p>
        </p:txBody>
      </p:sp>
      <p:pic>
        <p:nvPicPr>
          <p:cNvPr id="9" name="Shape 7">
            <a:extLst>
              <a:ext uri="{FF2B5EF4-FFF2-40B4-BE49-F238E27FC236}">
                <a16:creationId xmlns:a16="http://schemas.microsoft.com/office/drawing/2014/main" id="{D4E86C43-CF9E-4E54-8140-F7A94E2AE75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5131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74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774</Words>
  <Application>Microsoft Office PowerPoint</Application>
  <PresentationFormat>Широкоэкранный</PresentationFormat>
  <Paragraphs>150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14</cp:revision>
  <dcterms:created xsi:type="dcterms:W3CDTF">2025-06-19T07:24:04Z</dcterms:created>
  <dcterms:modified xsi:type="dcterms:W3CDTF">2025-07-02T09:06:13Z</dcterms:modified>
</cp:coreProperties>
</file>