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48" r:id="rId2"/>
    <p:sldId id="854" r:id="rId3"/>
    <p:sldId id="853" r:id="rId4"/>
    <p:sldId id="825" r:id="rId5"/>
    <p:sldId id="855" r:id="rId6"/>
    <p:sldId id="838" r:id="rId7"/>
    <p:sldId id="836" r:id="rId8"/>
    <p:sldId id="835" r:id="rId9"/>
    <p:sldId id="831" r:id="rId10"/>
    <p:sldId id="849" r:id="rId11"/>
  </p:sldIdLst>
  <p:sldSz cx="11880850" cy="6858000"/>
  <p:notesSz cx="6858000" cy="9918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EC0D8D-D869-4533-B60D-D2341FE085C5}">
          <p14:sldIdLst>
            <p14:sldId id="848"/>
            <p14:sldId id="854"/>
            <p14:sldId id="853"/>
            <p14:sldId id="825"/>
            <p14:sldId id="855"/>
            <p14:sldId id="838"/>
            <p14:sldId id="836"/>
            <p14:sldId id="835"/>
            <p14:sldId id="831"/>
            <p14:sldId id="8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1724" autoAdjust="0"/>
  </p:normalViewPr>
  <p:slideViewPr>
    <p:cSldViewPr>
      <p:cViewPr varScale="1">
        <p:scale>
          <a:sx n="112" d="100"/>
          <a:sy n="112" d="100"/>
        </p:scale>
        <p:origin x="534" y="144"/>
      </p:cViewPr>
      <p:guideLst>
        <p:guide orient="horz" pos="2160"/>
        <p:guide pos="2880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799" cy="495936"/>
          </a:xfrm>
          <a:prstGeom prst="rect">
            <a:avLst/>
          </a:prstGeom>
        </p:spPr>
        <p:txBody>
          <a:bodyPr vert="horz" lIns="92022" tIns="46011" rIns="92022" bIns="46011" rtlCol="0"/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799" cy="495936"/>
          </a:xfrm>
          <a:prstGeom prst="rect">
            <a:avLst/>
          </a:prstGeom>
        </p:spPr>
        <p:txBody>
          <a:bodyPr vert="horz" lIns="92022" tIns="46011" rIns="92022" bIns="46011" rtlCol="0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E8BA690-BC15-4A01-8A7B-6A71AC99F3EE}" type="datetimeFigureOut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1042"/>
            <a:ext cx="2971799" cy="495936"/>
          </a:xfrm>
          <a:prstGeom prst="rect">
            <a:avLst/>
          </a:prstGeom>
        </p:spPr>
        <p:txBody>
          <a:bodyPr vert="horz" lIns="92022" tIns="46011" rIns="92022" bIns="46011" rtlCol="0" anchor="b"/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21042"/>
            <a:ext cx="2971799" cy="495936"/>
          </a:xfrm>
          <a:prstGeom prst="rect">
            <a:avLst/>
          </a:prstGeom>
        </p:spPr>
        <p:txBody>
          <a:bodyPr vert="horz" wrap="square" lIns="92022" tIns="46011" rIns="92022" bIns="460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65F74E6-5DE9-4770-B737-38332746FB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5066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799" cy="495936"/>
          </a:xfrm>
          <a:prstGeom prst="rect">
            <a:avLst/>
          </a:prstGeom>
        </p:spPr>
        <p:txBody>
          <a:bodyPr vert="horz" lIns="92022" tIns="46011" rIns="92022" bIns="46011" rtlCol="0"/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799" cy="495936"/>
          </a:xfrm>
          <a:prstGeom prst="rect">
            <a:avLst/>
          </a:prstGeom>
        </p:spPr>
        <p:txBody>
          <a:bodyPr vert="horz" lIns="92022" tIns="46011" rIns="92022" bIns="46011" rtlCol="0"/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99235AD1-1073-420F-AA1B-09D78E1D71CB}" type="datetimeFigureOut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" y="744538"/>
            <a:ext cx="64452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2" tIns="46011" rIns="92022" bIns="4601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1384"/>
            <a:ext cx="5486400" cy="4463415"/>
          </a:xfrm>
          <a:prstGeom prst="rect">
            <a:avLst/>
          </a:prstGeom>
        </p:spPr>
        <p:txBody>
          <a:bodyPr vert="horz" lIns="92022" tIns="46011" rIns="92022" bIns="4601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1042"/>
            <a:ext cx="2971799" cy="495936"/>
          </a:xfrm>
          <a:prstGeom prst="rect">
            <a:avLst/>
          </a:prstGeom>
        </p:spPr>
        <p:txBody>
          <a:bodyPr vert="horz" lIns="92022" tIns="46011" rIns="92022" bIns="46011" rtlCol="0" anchor="b"/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1042"/>
            <a:ext cx="2971799" cy="495936"/>
          </a:xfrm>
          <a:prstGeom prst="rect">
            <a:avLst/>
          </a:prstGeom>
        </p:spPr>
        <p:txBody>
          <a:bodyPr vert="horz" wrap="square" lIns="92022" tIns="46011" rIns="92022" bIns="460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FA956E-E9AC-43B1-9158-CEF283B3BB8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44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26D6-F981-433D-A8D7-2AAF78A3EFEE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47DD-EA53-49DF-848F-3ED447AE0A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66A5-BDCA-4994-AC6A-86FF295BD418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C4B4-F134-4883-B638-627E1C30FA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518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3F9E-462F-44AD-A2B0-6A90768C328A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3E79-B782-459C-89A0-48EFD2C54C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30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4043" y="1600201"/>
            <a:ext cx="10692765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647E-2AC5-4859-B160-7BC0DFB5661F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C1BF-775E-49D3-BDB6-9344F086BE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628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933">
            <a:off x="6961437" y="846138"/>
            <a:ext cx="652002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5250">
            <a:off x="-1518109" y="3273425"/>
            <a:ext cx="5909486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: Shape 44"/>
          <p:cNvSpPr>
            <a:spLocks/>
          </p:cNvSpPr>
          <p:nvPr userDrawn="1"/>
        </p:nvSpPr>
        <p:spPr bwMode="auto">
          <a:xfrm>
            <a:off x="1" y="0"/>
            <a:ext cx="11884975" cy="6858000"/>
          </a:xfrm>
          <a:custGeom>
            <a:avLst/>
            <a:gdLst>
              <a:gd name="T0" fmla="*/ 7693356 w 9147326"/>
              <a:gd name="T1" fmla="*/ 1614487 h 6857999"/>
              <a:gd name="T2" fmla="*/ 7726716 w 9147326"/>
              <a:gd name="T3" fmla="*/ 1706245 h 6857999"/>
              <a:gd name="T4" fmla="*/ 7819191 w 9147326"/>
              <a:gd name="T5" fmla="*/ 1739900 h 6857999"/>
              <a:gd name="T6" fmla="*/ 8008580 w 9147326"/>
              <a:gd name="T7" fmla="*/ 1589722 h 6857999"/>
              <a:gd name="T8" fmla="*/ 8104221 w 9147326"/>
              <a:gd name="T9" fmla="*/ 1570672 h 6857999"/>
              <a:gd name="T10" fmla="*/ 8181123 w 9147326"/>
              <a:gd name="T11" fmla="*/ 1634172 h 6857999"/>
              <a:gd name="T12" fmla="*/ 8181123 w 9147326"/>
              <a:gd name="T13" fmla="*/ 1731010 h 6857999"/>
              <a:gd name="T14" fmla="*/ 7460438 w 9147326"/>
              <a:gd name="T15" fmla="*/ 2480628 h 6857999"/>
              <a:gd name="T16" fmla="*/ 7474423 w 9147326"/>
              <a:gd name="T17" fmla="*/ 2576512 h 6857999"/>
              <a:gd name="T18" fmla="*/ 7559576 w 9147326"/>
              <a:gd name="T19" fmla="*/ 2627947 h 6857999"/>
              <a:gd name="T20" fmla="*/ 7652051 w 9147326"/>
              <a:gd name="T21" fmla="*/ 2594927 h 6857999"/>
              <a:gd name="T22" fmla="*/ 7920871 w 9147326"/>
              <a:gd name="T23" fmla="*/ 2373312 h 6857999"/>
              <a:gd name="T24" fmla="*/ 8014619 w 9147326"/>
              <a:gd name="T25" fmla="*/ 2421573 h 6857999"/>
              <a:gd name="T26" fmla="*/ 7742289 w 9147326"/>
              <a:gd name="T27" fmla="*/ 2823210 h 6857999"/>
              <a:gd name="T28" fmla="*/ 7723223 w 9147326"/>
              <a:gd name="T29" fmla="*/ 2918777 h 6857999"/>
              <a:gd name="T30" fmla="*/ 7786773 w 9147326"/>
              <a:gd name="T31" fmla="*/ 2995930 h 6857999"/>
              <a:gd name="T32" fmla="*/ 7883698 w 9147326"/>
              <a:gd name="T33" fmla="*/ 2995930 h 6857999"/>
              <a:gd name="T34" fmla="*/ 8531613 w 9147326"/>
              <a:gd name="T35" fmla="*/ 2378075 h 6857999"/>
              <a:gd name="T36" fmla="*/ 8627585 w 9147326"/>
              <a:gd name="T37" fmla="*/ 2392362 h 6857999"/>
              <a:gd name="T38" fmla="*/ 8679060 w 9147326"/>
              <a:gd name="T39" fmla="*/ 2477452 h 6857999"/>
              <a:gd name="T40" fmla="*/ 8645688 w 9147326"/>
              <a:gd name="T41" fmla="*/ 2569845 h 6857999"/>
              <a:gd name="T42" fmla="*/ 7357805 w 9147326"/>
              <a:gd name="T43" fmla="*/ 3909708 h 6857999"/>
              <a:gd name="T44" fmla="*/ 7404831 w 9147326"/>
              <a:gd name="T45" fmla="*/ 3997020 h 6857999"/>
              <a:gd name="T46" fmla="*/ 7500154 w 9147326"/>
              <a:gd name="T47" fmla="*/ 4015753 h 6857999"/>
              <a:gd name="T48" fmla="*/ 8743885 w 9147326"/>
              <a:gd name="T49" fmla="*/ 2804477 h 6857999"/>
              <a:gd name="T50" fmla="*/ 8840479 w 9147326"/>
              <a:gd name="T51" fmla="*/ 2799715 h 6857999"/>
              <a:gd name="T52" fmla="*/ 8907529 w 9147326"/>
              <a:gd name="T53" fmla="*/ 2873692 h 6857999"/>
              <a:gd name="T54" fmla="*/ 8893544 w 9147326"/>
              <a:gd name="T55" fmla="*/ 2969577 h 6857999"/>
              <a:gd name="T56" fmla="*/ 8253576 w 9147326"/>
              <a:gd name="T57" fmla="*/ 3644595 h 6857999"/>
              <a:gd name="T58" fmla="*/ 8282167 w 9147326"/>
              <a:gd name="T59" fmla="*/ 3738258 h 6857999"/>
              <a:gd name="T60" fmla="*/ 8429933 w 9147326"/>
              <a:gd name="T61" fmla="*/ 3757943 h 6857999"/>
              <a:gd name="T62" fmla="*/ 2061010 w 9147326"/>
              <a:gd name="T63" fmla="*/ 5221300 h 6857999"/>
              <a:gd name="T64" fmla="*/ 2027969 w 9147326"/>
              <a:gd name="T65" fmla="*/ 5129225 h 6857999"/>
              <a:gd name="T66" fmla="*/ 1935493 w 9147326"/>
              <a:gd name="T67" fmla="*/ 5095570 h 6857999"/>
              <a:gd name="T68" fmla="*/ 1746422 w 9147326"/>
              <a:gd name="T69" fmla="*/ 5245747 h 6857999"/>
              <a:gd name="T70" fmla="*/ 1650781 w 9147326"/>
              <a:gd name="T71" fmla="*/ 5264797 h 6857999"/>
              <a:gd name="T72" fmla="*/ 1573562 w 9147326"/>
              <a:gd name="T73" fmla="*/ 5201615 h 6857999"/>
              <a:gd name="T74" fmla="*/ 1573562 w 9147326"/>
              <a:gd name="T75" fmla="*/ 5104778 h 6857999"/>
              <a:gd name="T76" fmla="*/ 2294564 w 9147326"/>
              <a:gd name="T77" fmla="*/ 4354843 h 6857999"/>
              <a:gd name="T78" fmla="*/ 2280580 w 9147326"/>
              <a:gd name="T79" fmla="*/ 4258958 h 6857999"/>
              <a:gd name="T80" fmla="*/ 2195109 w 9147326"/>
              <a:gd name="T81" fmla="*/ 4207523 h 6857999"/>
              <a:gd name="T82" fmla="*/ 2102633 w 9147326"/>
              <a:gd name="T83" fmla="*/ 4240860 h 6857999"/>
              <a:gd name="T84" fmla="*/ 1833495 w 9147326"/>
              <a:gd name="T85" fmla="*/ 4462158 h 6857999"/>
              <a:gd name="T86" fmla="*/ 1740066 w 9147326"/>
              <a:gd name="T87" fmla="*/ 4414215 h 6857999"/>
              <a:gd name="T88" fmla="*/ 2012395 w 9147326"/>
              <a:gd name="T89" fmla="*/ 4012260 h 6857999"/>
              <a:gd name="T90" fmla="*/ 2031134 w 9147326"/>
              <a:gd name="T91" fmla="*/ 3917010 h 6857999"/>
              <a:gd name="T92" fmla="*/ 1967912 w 9147326"/>
              <a:gd name="T93" fmla="*/ 3839858 h 6857999"/>
              <a:gd name="T94" fmla="*/ 1870986 w 9147326"/>
              <a:gd name="T95" fmla="*/ 3839858 h 6857999"/>
              <a:gd name="T96" fmla="*/ 1223390 w 9147326"/>
              <a:gd name="T97" fmla="*/ 4457713 h 6857999"/>
              <a:gd name="T98" fmla="*/ 1127100 w 9147326"/>
              <a:gd name="T99" fmla="*/ 4443108 h 6857999"/>
              <a:gd name="T100" fmla="*/ 1075942 w 9147326"/>
              <a:gd name="T101" fmla="*/ 4358335 h 6857999"/>
              <a:gd name="T102" fmla="*/ 1108996 w 9147326"/>
              <a:gd name="T103" fmla="*/ 4265943 h 6857999"/>
              <a:gd name="T104" fmla="*/ 2396880 w 9147326"/>
              <a:gd name="T105" fmla="*/ 2926080 h 6857999"/>
              <a:gd name="T106" fmla="*/ 2349854 w 9147326"/>
              <a:gd name="T107" fmla="*/ 2838450 h 6857999"/>
              <a:gd name="T108" fmla="*/ 2254213 w 9147326"/>
              <a:gd name="T109" fmla="*/ 2820035 h 6857999"/>
              <a:gd name="T110" fmla="*/ 1011117 w 9147326"/>
              <a:gd name="T111" fmla="*/ 4030993 h 6857999"/>
              <a:gd name="T112" fmla="*/ 914205 w 9147326"/>
              <a:gd name="T113" fmla="*/ 4035755 h 6857999"/>
              <a:gd name="T114" fmla="*/ 846838 w 9147326"/>
              <a:gd name="T115" fmla="*/ 3962095 h 6857999"/>
              <a:gd name="T116" fmla="*/ 861458 w 9147326"/>
              <a:gd name="T117" fmla="*/ 3865893 h 6857999"/>
              <a:gd name="T118" fmla="*/ 1501109 w 9147326"/>
              <a:gd name="T119" fmla="*/ 3191192 h 6857999"/>
              <a:gd name="T120" fmla="*/ 1472835 w 9147326"/>
              <a:gd name="T121" fmla="*/ 3097530 h 6857999"/>
              <a:gd name="T122" fmla="*/ 1324752 w 9147326"/>
              <a:gd name="T123" fmla="*/ 3077845 h 6857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147326" h="6857999">
                <a:moveTo>
                  <a:pt x="0" y="0"/>
                </a:moveTo>
                <a:lnTo>
                  <a:pt x="9147326" y="0"/>
                </a:lnTo>
                <a:lnTo>
                  <a:pt x="9147326" y="126534"/>
                </a:lnTo>
                <a:lnTo>
                  <a:pt x="7728380" y="1544002"/>
                </a:lnTo>
                <a:lnTo>
                  <a:pt x="7724248" y="1548130"/>
                </a:lnTo>
                <a:lnTo>
                  <a:pt x="7720434" y="1552575"/>
                </a:lnTo>
                <a:lnTo>
                  <a:pt x="7717256" y="1557337"/>
                </a:lnTo>
                <a:lnTo>
                  <a:pt x="7713759" y="1561782"/>
                </a:lnTo>
                <a:lnTo>
                  <a:pt x="7710899" y="1566545"/>
                </a:lnTo>
                <a:lnTo>
                  <a:pt x="7707721" y="1571942"/>
                </a:lnTo>
                <a:lnTo>
                  <a:pt x="7705496" y="1576705"/>
                </a:lnTo>
                <a:lnTo>
                  <a:pt x="7702953" y="1581785"/>
                </a:lnTo>
                <a:lnTo>
                  <a:pt x="7701046" y="1587182"/>
                </a:lnTo>
                <a:lnTo>
                  <a:pt x="7699457" y="1592262"/>
                </a:lnTo>
                <a:lnTo>
                  <a:pt x="7698186" y="1597977"/>
                </a:lnTo>
                <a:lnTo>
                  <a:pt x="7696914" y="1603057"/>
                </a:lnTo>
                <a:lnTo>
                  <a:pt x="7695961" y="1608772"/>
                </a:lnTo>
                <a:lnTo>
                  <a:pt x="7695007" y="1614487"/>
                </a:lnTo>
                <a:lnTo>
                  <a:pt x="7694690" y="1619567"/>
                </a:lnTo>
                <a:lnTo>
                  <a:pt x="7694690" y="1625282"/>
                </a:lnTo>
                <a:lnTo>
                  <a:pt x="7694690" y="1630680"/>
                </a:lnTo>
                <a:lnTo>
                  <a:pt x="7695007" y="1636395"/>
                </a:lnTo>
                <a:lnTo>
                  <a:pt x="7695961" y="1641792"/>
                </a:lnTo>
                <a:lnTo>
                  <a:pt x="7696914" y="1647190"/>
                </a:lnTo>
                <a:lnTo>
                  <a:pt x="7698186" y="1652587"/>
                </a:lnTo>
                <a:lnTo>
                  <a:pt x="7699457" y="1657985"/>
                </a:lnTo>
                <a:lnTo>
                  <a:pt x="7701046" y="1663065"/>
                </a:lnTo>
                <a:lnTo>
                  <a:pt x="7702953" y="1668462"/>
                </a:lnTo>
                <a:lnTo>
                  <a:pt x="7705178" y="1673542"/>
                </a:lnTo>
                <a:lnTo>
                  <a:pt x="7707721" y="1678940"/>
                </a:lnTo>
                <a:lnTo>
                  <a:pt x="7710899" y="1683702"/>
                </a:lnTo>
                <a:lnTo>
                  <a:pt x="7713759" y="1688465"/>
                </a:lnTo>
                <a:lnTo>
                  <a:pt x="7717256" y="1693227"/>
                </a:lnTo>
                <a:lnTo>
                  <a:pt x="7720434" y="1697672"/>
                </a:lnTo>
                <a:lnTo>
                  <a:pt x="7724248" y="1702435"/>
                </a:lnTo>
                <a:lnTo>
                  <a:pt x="7728380" y="1706245"/>
                </a:lnTo>
                <a:lnTo>
                  <a:pt x="7732829" y="1710372"/>
                </a:lnTo>
                <a:lnTo>
                  <a:pt x="7737279" y="1714500"/>
                </a:lnTo>
                <a:lnTo>
                  <a:pt x="7741729" y="1717992"/>
                </a:lnTo>
                <a:lnTo>
                  <a:pt x="7746496" y="1721167"/>
                </a:lnTo>
                <a:lnTo>
                  <a:pt x="7751581" y="1724342"/>
                </a:lnTo>
                <a:lnTo>
                  <a:pt x="7756349" y="1727200"/>
                </a:lnTo>
                <a:lnTo>
                  <a:pt x="7761434" y="1729422"/>
                </a:lnTo>
                <a:lnTo>
                  <a:pt x="7766202" y="1731645"/>
                </a:lnTo>
                <a:lnTo>
                  <a:pt x="7771605" y="1733867"/>
                </a:lnTo>
                <a:lnTo>
                  <a:pt x="7777326" y="1735455"/>
                </a:lnTo>
                <a:lnTo>
                  <a:pt x="7782411" y="1737042"/>
                </a:lnTo>
                <a:lnTo>
                  <a:pt x="7788132" y="1737995"/>
                </a:lnTo>
                <a:lnTo>
                  <a:pt x="7793217" y="1739265"/>
                </a:lnTo>
                <a:lnTo>
                  <a:pt x="7798938" y="1739900"/>
                </a:lnTo>
                <a:lnTo>
                  <a:pt x="7804341" y="1740217"/>
                </a:lnTo>
                <a:lnTo>
                  <a:pt x="7810062" y="1740217"/>
                </a:lnTo>
                <a:lnTo>
                  <a:pt x="7815148" y="1740217"/>
                </a:lnTo>
                <a:lnTo>
                  <a:pt x="7820868" y="1739900"/>
                </a:lnTo>
                <a:lnTo>
                  <a:pt x="7826272" y="1739265"/>
                </a:lnTo>
                <a:lnTo>
                  <a:pt x="7831993" y="1737995"/>
                </a:lnTo>
                <a:lnTo>
                  <a:pt x="7837396" y="1737042"/>
                </a:lnTo>
                <a:lnTo>
                  <a:pt x="7842799" y="1735455"/>
                </a:lnTo>
                <a:lnTo>
                  <a:pt x="7848202" y="1733867"/>
                </a:lnTo>
                <a:lnTo>
                  <a:pt x="7853287" y="1731645"/>
                </a:lnTo>
                <a:lnTo>
                  <a:pt x="7858373" y="1729422"/>
                </a:lnTo>
                <a:lnTo>
                  <a:pt x="7863458" y="1727200"/>
                </a:lnTo>
                <a:lnTo>
                  <a:pt x="7868225" y="1724342"/>
                </a:lnTo>
                <a:lnTo>
                  <a:pt x="7872993" y="1721167"/>
                </a:lnTo>
                <a:lnTo>
                  <a:pt x="7877760" y="1717992"/>
                </a:lnTo>
                <a:lnTo>
                  <a:pt x="7882528" y="1714500"/>
                </a:lnTo>
                <a:lnTo>
                  <a:pt x="7886977" y="1710372"/>
                </a:lnTo>
                <a:lnTo>
                  <a:pt x="7891427" y="1706245"/>
                </a:lnTo>
                <a:lnTo>
                  <a:pt x="7996947" y="1601152"/>
                </a:lnTo>
                <a:lnTo>
                  <a:pt x="8001079" y="1597342"/>
                </a:lnTo>
                <a:lnTo>
                  <a:pt x="8005528" y="1593215"/>
                </a:lnTo>
                <a:lnTo>
                  <a:pt x="8010296" y="1589722"/>
                </a:lnTo>
                <a:lnTo>
                  <a:pt x="8014745" y="1586547"/>
                </a:lnTo>
                <a:lnTo>
                  <a:pt x="8019831" y="1583372"/>
                </a:lnTo>
                <a:lnTo>
                  <a:pt x="8024916" y="1580515"/>
                </a:lnTo>
                <a:lnTo>
                  <a:pt x="8029683" y="1578292"/>
                </a:lnTo>
                <a:lnTo>
                  <a:pt x="8035087" y="1576070"/>
                </a:lnTo>
                <a:lnTo>
                  <a:pt x="8040172" y="1573847"/>
                </a:lnTo>
                <a:lnTo>
                  <a:pt x="8045575" y="1572260"/>
                </a:lnTo>
                <a:lnTo>
                  <a:pt x="8050978" y="1570672"/>
                </a:lnTo>
                <a:lnTo>
                  <a:pt x="8056381" y="1569720"/>
                </a:lnTo>
                <a:lnTo>
                  <a:pt x="8061784" y="1568450"/>
                </a:lnTo>
                <a:lnTo>
                  <a:pt x="8067505" y="1568132"/>
                </a:lnTo>
                <a:lnTo>
                  <a:pt x="8072591" y="1567497"/>
                </a:lnTo>
                <a:lnTo>
                  <a:pt x="8078312" y="1567497"/>
                </a:lnTo>
                <a:lnTo>
                  <a:pt x="8083715" y="1567497"/>
                </a:lnTo>
                <a:lnTo>
                  <a:pt x="8089436" y="1568132"/>
                </a:lnTo>
                <a:lnTo>
                  <a:pt x="8095157" y="1568450"/>
                </a:lnTo>
                <a:lnTo>
                  <a:pt x="8100242" y="1569720"/>
                </a:lnTo>
                <a:lnTo>
                  <a:pt x="8105963" y="1570672"/>
                </a:lnTo>
                <a:lnTo>
                  <a:pt x="8111048" y="1572260"/>
                </a:lnTo>
                <a:lnTo>
                  <a:pt x="8116451" y="1573847"/>
                </a:lnTo>
                <a:lnTo>
                  <a:pt x="8121537" y="1576070"/>
                </a:lnTo>
                <a:lnTo>
                  <a:pt x="8126622" y="1578292"/>
                </a:lnTo>
                <a:lnTo>
                  <a:pt x="8132025" y="1580515"/>
                </a:lnTo>
                <a:lnTo>
                  <a:pt x="8136793" y="1583372"/>
                </a:lnTo>
                <a:lnTo>
                  <a:pt x="8141560" y="1586547"/>
                </a:lnTo>
                <a:lnTo>
                  <a:pt x="8146645" y="1589722"/>
                </a:lnTo>
                <a:lnTo>
                  <a:pt x="8151095" y="1593215"/>
                </a:lnTo>
                <a:lnTo>
                  <a:pt x="8155545" y="1597342"/>
                </a:lnTo>
                <a:lnTo>
                  <a:pt x="8159676" y="1601152"/>
                </a:lnTo>
                <a:lnTo>
                  <a:pt x="8163808" y="1605280"/>
                </a:lnTo>
                <a:lnTo>
                  <a:pt x="8167940" y="1609725"/>
                </a:lnTo>
                <a:lnTo>
                  <a:pt x="8171118" y="1614487"/>
                </a:lnTo>
                <a:lnTo>
                  <a:pt x="8174614" y="1619250"/>
                </a:lnTo>
                <a:lnTo>
                  <a:pt x="8177475" y="1624012"/>
                </a:lnTo>
                <a:lnTo>
                  <a:pt x="8180653" y="1628775"/>
                </a:lnTo>
                <a:lnTo>
                  <a:pt x="8182878" y="1634172"/>
                </a:lnTo>
                <a:lnTo>
                  <a:pt x="8185103" y="1639252"/>
                </a:lnTo>
                <a:lnTo>
                  <a:pt x="8187328" y="1644650"/>
                </a:lnTo>
                <a:lnTo>
                  <a:pt x="8188599" y="1649730"/>
                </a:lnTo>
                <a:lnTo>
                  <a:pt x="8190188" y="1654810"/>
                </a:lnTo>
                <a:lnTo>
                  <a:pt x="8191459" y="1660525"/>
                </a:lnTo>
                <a:lnTo>
                  <a:pt x="8192413" y="1666240"/>
                </a:lnTo>
                <a:lnTo>
                  <a:pt x="8192731" y="1671320"/>
                </a:lnTo>
                <a:lnTo>
                  <a:pt x="8193684" y="1677035"/>
                </a:lnTo>
                <a:lnTo>
                  <a:pt x="8193684" y="1682432"/>
                </a:lnTo>
                <a:lnTo>
                  <a:pt x="8193684" y="1688147"/>
                </a:lnTo>
                <a:lnTo>
                  <a:pt x="8192731" y="1693227"/>
                </a:lnTo>
                <a:lnTo>
                  <a:pt x="8192413" y="1698942"/>
                </a:lnTo>
                <a:lnTo>
                  <a:pt x="8191459" y="1704657"/>
                </a:lnTo>
                <a:lnTo>
                  <a:pt x="8190188" y="1709737"/>
                </a:lnTo>
                <a:lnTo>
                  <a:pt x="8188599" y="1715452"/>
                </a:lnTo>
                <a:lnTo>
                  <a:pt x="8187328" y="1720532"/>
                </a:lnTo>
                <a:lnTo>
                  <a:pt x="8185103" y="1725930"/>
                </a:lnTo>
                <a:lnTo>
                  <a:pt x="8182878" y="1731010"/>
                </a:lnTo>
                <a:lnTo>
                  <a:pt x="8180653" y="1735772"/>
                </a:lnTo>
                <a:lnTo>
                  <a:pt x="8177475" y="1741170"/>
                </a:lnTo>
                <a:lnTo>
                  <a:pt x="8174614" y="1745932"/>
                </a:lnTo>
                <a:lnTo>
                  <a:pt x="8171118" y="1750377"/>
                </a:lnTo>
                <a:lnTo>
                  <a:pt x="8167940" y="1755140"/>
                </a:lnTo>
                <a:lnTo>
                  <a:pt x="8163808" y="1759585"/>
                </a:lnTo>
                <a:lnTo>
                  <a:pt x="8159676" y="1763712"/>
                </a:lnTo>
                <a:lnTo>
                  <a:pt x="7490960" y="2432050"/>
                </a:lnTo>
                <a:lnTo>
                  <a:pt x="7486828" y="2436495"/>
                </a:lnTo>
                <a:lnTo>
                  <a:pt x="7482696" y="2440940"/>
                </a:lnTo>
                <a:lnTo>
                  <a:pt x="7479518" y="2445385"/>
                </a:lnTo>
                <a:lnTo>
                  <a:pt x="7476022" y="2450148"/>
                </a:lnTo>
                <a:lnTo>
                  <a:pt x="7473161" y="2454910"/>
                </a:lnTo>
                <a:lnTo>
                  <a:pt x="7469983" y="2459990"/>
                </a:lnTo>
                <a:lnTo>
                  <a:pt x="7467758" y="2464752"/>
                </a:lnTo>
                <a:lnTo>
                  <a:pt x="7465533" y="2469833"/>
                </a:lnTo>
                <a:lnTo>
                  <a:pt x="7463309" y="2475230"/>
                </a:lnTo>
                <a:lnTo>
                  <a:pt x="7462037" y="2480628"/>
                </a:lnTo>
                <a:lnTo>
                  <a:pt x="7460448" y="2486025"/>
                </a:lnTo>
                <a:lnTo>
                  <a:pt x="7459177" y="2491105"/>
                </a:lnTo>
                <a:lnTo>
                  <a:pt x="7458223" y="2496820"/>
                </a:lnTo>
                <a:lnTo>
                  <a:pt x="7457270" y="2502535"/>
                </a:lnTo>
                <a:lnTo>
                  <a:pt x="7456952" y="2507932"/>
                </a:lnTo>
                <a:lnTo>
                  <a:pt x="7456952" y="2513330"/>
                </a:lnTo>
                <a:lnTo>
                  <a:pt x="7456952" y="2518727"/>
                </a:lnTo>
                <a:lnTo>
                  <a:pt x="7457270" y="2524442"/>
                </a:lnTo>
                <a:lnTo>
                  <a:pt x="7458223" y="2529840"/>
                </a:lnTo>
                <a:lnTo>
                  <a:pt x="7459177" y="2535237"/>
                </a:lnTo>
                <a:lnTo>
                  <a:pt x="7460448" y="2540635"/>
                </a:lnTo>
                <a:lnTo>
                  <a:pt x="7462037" y="2546032"/>
                </a:lnTo>
                <a:lnTo>
                  <a:pt x="7463309" y="2551430"/>
                </a:lnTo>
                <a:lnTo>
                  <a:pt x="7465533" y="2556827"/>
                </a:lnTo>
                <a:lnTo>
                  <a:pt x="7467758" y="2561590"/>
                </a:lnTo>
                <a:lnTo>
                  <a:pt x="7469983" y="2566987"/>
                </a:lnTo>
                <a:lnTo>
                  <a:pt x="7473161" y="2571750"/>
                </a:lnTo>
                <a:lnTo>
                  <a:pt x="7476022" y="2576512"/>
                </a:lnTo>
                <a:lnTo>
                  <a:pt x="7479518" y="2581275"/>
                </a:lnTo>
                <a:lnTo>
                  <a:pt x="7482696" y="2585720"/>
                </a:lnTo>
                <a:lnTo>
                  <a:pt x="7486828" y="2590482"/>
                </a:lnTo>
                <a:lnTo>
                  <a:pt x="7490960" y="2594927"/>
                </a:lnTo>
                <a:lnTo>
                  <a:pt x="7495092" y="2599055"/>
                </a:lnTo>
                <a:lnTo>
                  <a:pt x="7499541" y="2602547"/>
                </a:lnTo>
                <a:lnTo>
                  <a:pt x="7503991" y="2606040"/>
                </a:lnTo>
                <a:lnTo>
                  <a:pt x="7508758" y="2609215"/>
                </a:lnTo>
                <a:lnTo>
                  <a:pt x="7513844" y="2612390"/>
                </a:lnTo>
                <a:lnTo>
                  <a:pt x="7518611" y="2615247"/>
                </a:lnTo>
                <a:lnTo>
                  <a:pt x="7523696" y="2617787"/>
                </a:lnTo>
                <a:lnTo>
                  <a:pt x="7529100" y="2620010"/>
                </a:lnTo>
                <a:lnTo>
                  <a:pt x="7534185" y="2621915"/>
                </a:lnTo>
                <a:lnTo>
                  <a:pt x="7539588" y="2623502"/>
                </a:lnTo>
                <a:lnTo>
                  <a:pt x="7544673" y="2625090"/>
                </a:lnTo>
                <a:lnTo>
                  <a:pt x="7550394" y="2626360"/>
                </a:lnTo>
                <a:lnTo>
                  <a:pt x="7555797" y="2627312"/>
                </a:lnTo>
                <a:lnTo>
                  <a:pt x="7561201" y="2627947"/>
                </a:lnTo>
                <a:lnTo>
                  <a:pt x="7566604" y="2628265"/>
                </a:lnTo>
                <a:lnTo>
                  <a:pt x="7572325" y="2628265"/>
                </a:lnTo>
                <a:lnTo>
                  <a:pt x="7578046" y="2628265"/>
                </a:lnTo>
                <a:lnTo>
                  <a:pt x="7583131" y="2627947"/>
                </a:lnTo>
                <a:lnTo>
                  <a:pt x="7588852" y="2627312"/>
                </a:lnTo>
                <a:lnTo>
                  <a:pt x="7594255" y="2626360"/>
                </a:lnTo>
                <a:lnTo>
                  <a:pt x="7599658" y="2625090"/>
                </a:lnTo>
                <a:lnTo>
                  <a:pt x="7605061" y="2623502"/>
                </a:lnTo>
                <a:lnTo>
                  <a:pt x="7610464" y="2621915"/>
                </a:lnTo>
                <a:lnTo>
                  <a:pt x="7615550" y="2620010"/>
                </a:lnTo>
                <a:lnTo>
                  <a:pt x="7620953" y="2617787"/>
                </a:lnTo>
                <a:lnTo>
                  <a:pt x="7625720" y="2615247"/>
                </a:lnTo>
                <a:lnTo>
                  <a:pt x="7630806" y="2612390"/>
                </a:lnTo>
                <a:lnTo>
                  <a:pt x="7635891" y="2609215"/>
                </a:lnTo>
                <a:lnTo>
                  <a:pt x="7640340" y="2606040"/>
                </a:lnTo>
                <a:lnTo>
                  <a:pt x="7645108" y="2602547"/>
                </a:lnTo>
                <a:lnTo>
                  <a:pt x="7649558" y="2599055"/>
                </a:lnTo>
                <a:lnTo>
                  <a:pt x="7653689" y="2594927"/>
                </a:lnTo>
                <a:lnTo>
                  <a:pt x="7742046" y="2506345"/>
                </a:lnTo>
                <a:lnTo>
                  <a:pt x="7841210" y="2407285"/>
                </a:lnTo>
                <a:lnTo>
                  <a:pt x="7845977" y="2403157"/>
                </a:lnTo>
                <a:lnTo>
                  <a:pt x="7850427" y="2399665"/>
                </a:lnTo>
                <a:lnTo>
                  <a:pt x="7854876" y="2395855"/>
                </a:lnTo>
                <a:lnTo>
                  <a:pt x="7859326" y="2392362"/>
                </a:lnTo>
                <a:lnTo>
                  <a:pt x="7864093" y="2389505"/>
                </a:lnTo>
                <a:lnTo>
                  <a:pt x="7869179" y="2386965"/>
                </a:lnTo>
                <a:lnTo>
                  <a:pt x="7874264" y="2384107"/>
                </a:lnTo>
                <a:lnTo>
                  <a:pt x="7879349" y="2381885"/>
                </a:lnTo>
                <a:lnTo>
                  <a:pt x="7884753" y="2380298"/>
                </a:lnTo>
                <a:lnTo>
                  <a:pt x="7889838" y="2378393"/>
                </a:lnTo>
                <a:lnTo>
                  <a:pt x="7895559" y="2376805"/>
                </a:lnTo>
                <a:lnTo>
                  <a:pt x="7900644" y="2375535"/>
                </a:lnTo>
                <a:lnTo>
                  <a:pt x="7906365" y="2374900"/>
                </a:lnTo>
                <a:lnTo>
                  <a:pt x="7911768" y="2374265"/>
                </a:lnTo>
                <a:lnTo>
                  <a:pt x="7917489" y="2373947"/>
                </a:lnTo>
                <a:lnTo>
                  <a:pt x="7922574" y="2373312"/>
                </a:lnTo>
                <a:lnTo>
                  <a:pt x="7928295" y="2373947"/>
                </a:lnTo>
                <a:lnTo>
                  <a:pt x="7934016" y="2374265"/>
                </a:lnTo>
                <a:lnTo>
                  <a:pt x="7939419" y="2374900"/>
                </a:lnTo>
                <a:lnTo>
                  <a:pt x="7944823" y="2375535"/>
                </a:lnTo>
                <a:lnTo>
                  <a:pt x="7950226" y="2376805"/>
                </a:lnTo>
                <a:lnTo>
                  <a:pt x="7955629" y="2378393"/>
                </a:lnTo>
                <a:lnTo>
                  <a:pt x="7960714" y="2380298"/>
                </a:lnTo>
                <a:lnTo>
                  <a:pt x="7966435" y="2381885"/>
                </a:lnTo>
                <a:lnTo>
                  <a:pt x="7971203" y="2384107"/>
                </a:lnTo>
                <a:lnTo>
                  <a:pt x="7976288" y="2386965"/>
                </a:lnTo>
                <a:lnTo>
                  <a:pt x="7981373" y="2389505"/>
                </a:lnTo>
                <a:lnTo>
                  <a:pt x="7986141" y="2392362"/>
                </a:lnTo>
                <a:lnTo>
                  <a:pt x="7990908" y="2395855"/>
                </a:lnTo>
                <a:lnTo>
                  <a:pt x="7995358" y="2399665"/>
                </a:lnTo>
                <a:lnTo>
                  <a:pt x="7999807" y="2403157"/>
                </a:lnTo>
                <a:lnTo>
                  <a:pt x="8004257" y="2407285"/>
                </a:lnTo>
                <a:lnTo>
                  <a:pt x="8010614" y="2414587"/>
                </a:lnTo>
                <a:lnTo>
                  <a:pt x="8016335" y="2421573"/>
                </a:lnTo>
                <a:lnTo>
                  <a:pt x="8021420" y="2429193"/>
                </a:lnTo>
                <a:lnTo>
                  <a:pt x="8026187" y="2437130"/>
                </a:lnTo>
                <a:lnTo>
                  <a:pt x="8029366" y="2445702"/>
                </a:lnTo>
                <a:lnTo>
                  <a:pt x="8032226" y="2453957"/>
                </a:lnTo>
                <a:lnTo>
                  <a:pt x="8035087" y="2462530"/>
                </a:lnTo>
                <a:lnTo>
                  <a:pt x="8036358" y="2471420"/>
                </a:lnTo>
                <a:lnTo>
                  <a:pt x="8037311" y="2480310"/>
                </a:lnTo>
                <a:lnTo>
                  <a:pt x="8037629" y="2488883"/>
                </a:lnTo>
                <a:lnTo>
                  <a:pt x="8037311" y="2497772"/>
                </a:lnTo>
                <a:lnTo>
                  <a:pt x="8036040" y="2506980"/>
                </a:lnTo>
                <a:lnTo>
                  <a:pt x="8034133" y="2515552"/>
                </a:lnTo>
                <a:lnTo>
                  <a:pt x="8031908" y="2524442"/>
                </a:lnTo>
                <a:lnTo>
                  <a:pt x="8028730" y="2532698"/>
                </a:lnTo>
                <a:lnTo>
                  <a:pt x="8024916" y="2540635"/>
                </a:lnTo>
                <a:lnTo>
                  <a:pt x="7755395" y="2809875"/>
                </a:lnTo>
                <a:lnTo>
                  <a:pt x="7751581" y="2814320"/>
                </a:lnTo>
                <a:lnTo>
                  <a:pt x="7747767" y="2818765"/>
                </a:lnTo>
                <a:lnTo>
                  <a:pt x="7743953" y="2823210"/>
                </a:lnTo>
                <a:lnTo>
                  <a:pt x="7740457" y="2827972"/>
                </a:lnTo>
                <a:lnTo>
                  <a:pt x="7737597" y="2833052"/>
                </a:lnTo>
                <a:lnTo>
                  <a:pt x="7735054" y="2837815"/>
                </a:lnTo>
                <a:lnTo>
                  <a:pt x="7732511" y="2842577"/>
                </a:lnTo>
                <a:lnTo>
                  <a:pt x="7730287" y="2847975"/>
                </a:lnTo>
                <a:lnTo>
                  <a:pt x="7728380" y="2853055"/>
                </a:lnTo>
                <a:lnTo>
                  <a:pt x="7726473" y="2858770"/>
                </a:lnTo>
                <a:lnTo>
                  <a:pt x="7724883" y="2863850"/>
                </a:lnTo>
                <a:lnTo>
                  <a:pt x="7723930" y="2868930"/>
                </a:lnTo>
                <a:lnTo>
                  <a:pt x="7722977" y="2874645"/>
                </a:lnTo>
                <a:lnTo>
                  <a:pt x="7722341" y="2880360"/>
                </a:lnTo>
                <a:lnTo>
                  <a:pt x="7722023" y="2885757"/>
                </a:lnTo>
                <a:lnTo>
                  <a:pt x="7722023" y="2891155"/>
                </a:lnTo>
                <a:lnTo>
                  <a:pt x="7722023" y="2896552"/>
                </a:lnTo>
                <a:lnTo>
                  <a:pt x="7722341" y="2902267"/>
                </a:lnTo>
                <a:lnTo>
                  <a:pt x="7722977" y="2907982"/>
                </a:lnTo>
                <a:lnTo>
                  <a:pt x="7723930" y="2913062"/>
                </a:lnTo>
                <a:lnTo>
                  <a:pt x="7724883" y="2918777"/>
                </a:lnTo>
                <a:lnTo>
                  <a:pt x="7726473" y="2923857"/>
                </a:lnTo>
                <a:lnTo>
                  <a:pt x="7728380" y="2929572"/>
                </a:lnTo>
                <a:lnTo>
                  <a:pt x="7730287" y="2934652"/>
                </a:lnTo>
                <a:lnTo>
                  <a:pt x="7732511" y="2939415"/>
                </a:lnTo>
                <a:lnTo>
                  <a:pt x="7735054" y="2944812"/>
                </a:lnTo>
                <a:lnTo>
                  <a:pt x="7737597" y="2949575"/>
                </a:lnTo>
                <a:lnTo>
                  <a:pt x="7740457" y="2954337"/>
                </a:lnTo>
                <a:lnTo>
                  <a:pt x="7743953" y="2959417"/>
                </a:lnTo>
                <a:lnTo>
                  <a:pt x="7747767" y="2963862"/>
                </a:lnTo>
                <a:lnTo>
                  <a:pt x="7751581" y="2968307"/>
                </a:lnTo>
                <a:lnTo>
                  <a:pt x="7755395" y="2972752"/>
                </a:lnTo>
                <a:lnTo>
                  <a:pt x="7760163" y="2976880"/>
                </a:lnTo>
                <a:lnTo>
                  <a:pt x="7763977" y="2980372"/>
                </a:lnTo>
                <a:lnTo>
                  <a:pt x="7769062" y="2983865"/>
                </a:lnTo>
                <a:lnTo>
                  <a:pt x="7773512" y="2987357"/>
                </a:lnTo>
                <a:lnTo>
                  <a:pt x="7778279" y="2990215"/>
                </a:lnTo>
                <a:lnTo>
                  <a:pt x="7783364" y="2993072"/>
                </a:lnTo>
                <a:lnTo>
                  <a:pt x="7788450" y="2995930"/>
                </a:lnTo>
                <a:lnTo>
                  <a:pt x="7793535" y="2998152"/>
                </a:lnTo>
                <a:lnTo>
                  <a:pt x="7798938" y="2999740"/>
                </a:lnTo>
                <a:lnTo>
                  <a:pt x="7804023" y="3001327"/>
                </a:lnTo>
                <a:lnTo>
                  <a:pt x="7809744" y="3002915"/>
                </a:lnTo>
                <a:lnTo>
                  <a:pt x="7814830" y="3004502"/>
                </a:lnTo>
                <a:lnTo>
                  <a:pt x="7820551" y="3005137"/>
                </a:lnTo>
                <a:lnTo>
                  <a:pt x="7825954" y="3005772"/>
                </a:lnTo>
                <a:lnTo>
                  <a:pt x="7831357" y="3006090"/>
                </a:lnTo>
                <a:lnTo>
                  <a:pt x="7836760" y="3006090"/>
                </a:lnTo>
                <a:lnTo>
                  <a:pt x="7842481" y="3006090"/>
                </a:lnTo>
                <a:lnTo>
                  <a:pt x="7848202" y="3005772"/>
                </a:lnTo>
                <a:lnTo>
                  <a:pt x="7853605" y="3005137"/>
                </a:lnTo>
                <a:lnTo>
                  <a:pt x="7859008" y="3003867"/>
                </a:lnTo>
                <a:lnTo>
                  <a:pt x="7864411" y="3002915"/>
                </a:lnTo>
                <a:lnTo>
                  <a:pt x="7869814" y="3001327"/>
                </a:lnTo>
                <a:lnTo>
                  <a:pt x="7874900" y="2999740"/>
                </a:lnTo>
                <a:lnTo>
                  <a:pt x="7880303" y="2998152"/>
                </a:lnTo>
                <a:lnTo>
                  <a:pt x="7885388" y="2995930"/>
                </a:lnTo>
                <a:lnTo>
                  <a:pt x="7890473" y="2993072"/>
                </a:lnTo>
                <a:lnTo>
                  <a:pt x="7895559" y="2990215"/>
                </a:lnTo>
                <a:lnTo>
                  <a:pt x="7900326" y="2987357"/>
                </a:lnTo>
                <a:lnTo>
                  <a:pt x="7905094" y="2983865"/>
                </a:lnTo>
                <a:lnTo>
                  <a:pt x="7909543" y="2980372"/>
                </a:lnTo>
                <a:lnTo>
                  <a:pt x="7913993" y="2976880"/>
                </a:lnTo>
                <a:lnTo>
                  <a:pt x="7918443" y="2972752"/>
                </a:lnTo>
                <a:lnTo>
                  <a:pt x="8484500" y="2406968"/>
                </a:lnTo>
                <a:lnTo>
                  <a:pt x="8488949" y="2402840"/>
                </a:lnTo>
                <a:lnTo>
                  <a:pt x="8493399" y="2399030"/>
                </a:lnTo>
                <a:lnTo>
                  <a:pt x="8498166" y="2395537"/>
                </a:lnTo>
                <a:lnTo>
                  <a:pt x="8502934" y="2392362"/>
                </a:lnTo>
                <a:lnTo>
                  <a:pt x="8507701" y="2389188"/>
                </a:lnTo>
                <a:lnTo>
                  <a:pt x="8512469" y="2386648"/>
                </a:lnTo>
                <a:lnTo>
                  <a:pt x="8517872" y="2383790"/>
                </a:lnTo>
                <a:lnTo>
                  <a:pt x="8522639" y="2381567"/>
                </a:lnTo>
                <a:lnTo>
                  <a:pt x="8527725" y="2379663"/>
                </a:lnTo>
                <a:lnTo>
                  <a:pt x="8533446" y="2378075"/>
                </a:lnTo>
                <a:lnTo>
                  <a:pt x="8538531" y="2376805"/>
                </a:lnTo>
                <a:lnTo>
                  <a:pt x="8544252" y="2375217"/>
                </a:lnTo>
                <a:lnTo>
                  <a:pt x="8549655" y="2374582"/>
                </a:lnTo>
                <a:lnTo>
                  <a:pt x="8555058" y="2373947"/>
                </a:lnTo>
                <a:lnTo>
                  <a:pt x="8560779" y="2373312"/>
                </a:lnTo>
                <a:lnTo>
                  <a:pt x="8566182" y="2373312"/>
                </a:lnTo>
                <a:lnTo>
                  <a:pt x="8571585" y="2373312"/>
                </a:lnTo>
                <a:lnTo>
                  <a:pt x="8576989" y="2373947"/>
                </a:lnTo>
                <a:lnTo>
                  <a:pt x="8582709" y="2374582"/>
                </a:lnTo>
                <a:lnTo>
                  <a:pt x="8587795" y="2375217"/>
                </a:lnTo>
                <a:lnTo>
                  <a:pt x="8593516" y="2376805"/>
                </a:lnTo>
                <a:lnTo>
                  <a:pt x="8598601" y="2378075"/>
                </a:lnTo>
                <a:lnTo>
                  <a:pt x="8604322" y="2379663"/>
                </a:lnTo>
                <a:lnTo>
                  <a:pt x="8609725" y="2381567"/>
                </a:lnTo>
                <a:lnTo>
                  <a:pt x="8614810" y="2383790"/>
                </a:lnTo>
                <a:lnTo>
                  <a:pt x="8619578" y="2386648"/>
                </a:lnTo>
                <a:lnTo>
                  <a:pt x="8624345" y="2389188"/>
                </a:lnTo>
                <a:lnTo>
                  <a:pt x="8629431" y="2392362"/>
                </a:lnTo>
                <a:lnTo>
                  <a:pt x="8634198" y="2395537"/>
                </a:lnTo>
                <a:lnTo>
                  <a:pt x="8638648" y="2399030"/>
                </a:lnTo>
                <a:lnTo>
                  <a:pt x="8643097" y="2402840"/>
                </a:lnTo>
                <a:lnTo>
                  <a:pt x="8647547" y="2406968"/>
                </a:lnTo>
                <a:lnTo>
                  <a:pt x="8651679" y="2411413"/>
                </a:lnTo>
                <a:lnTo>
                  <a:pt x="8655493" y="2415857"/>
                </a:lnTo>
                <a:lnTo>
                  <a:pt x="8659307" y="2420303"/>
                </a:lnTo>
                <a:lnTo>
                  <a:pt x="8662167" y="2425382"/>
                </a:lnTo>
                <a:lnTo>
                  <a:pt x="8665663" y="2430145"/>
                </a:lnTo>
                <a:lnTo>
                  <a:pt x="8668206" y="2434907"/>
                </a:lnTo>
                <a:lnTo>
                  <a:pt x="8670749" y="2439670"/>
                </a:lnTo>
                <a:lnTo>
                  <a:pt x="8672974" y="2445067"/>
                </a:lnTo>
                <a:lnTo>
                  <a:pt x="8674880" y="2450148"/>
                </a:lnTo>
                <a:lnTo>
                  <a:pt x="8676787" y="2455862"/>
                </a:lnTo>
                <a:lnTo>
                  <a:pt x="8677741" y="2460943"/>
                </a:lnTo>
                <a:lnTo>
                  <a:pt x="8679330" y="2466340"/>
                </a:lnTo>
                <a:lnTo>
                  <a:pt x="8679966" y="2471738"/>
                </a:lnTo>
                <a:lnTo>
                  <a:pt x="8680919" y="2477452"/>
                </a:lnTo>
                <a:lnTo>
                  <a:pt x="8681237" y="2483168"/>
                </a:lnTo>
                <a:lnTo>
                  <a:pt x="8681237" y="2488247"/>
                </a:lnTo>
                <a:lnTo>
                  <a:pt x="8681237" y="2493962"/>
                </a:lnTo>
                <a:lnTo>
                  <a:pt x="8680919" y="2499360"/>
                </a:lnTo>
                <a:lnTo>
                  <a:pt x="8679966" y="2505075"/>
                </a:lnTo>
                <a:lnTo>
                  <a:pt x="8679330" y="2510155"/>
                </a:lnTo>
                <a:lnTo>
                  <a:pt x="8677741" y="2515870"/>
                </a:lnTo>
                <a:lnTo>
                  <a:pt x="8676787" y="2520950"/>
                </a:lnTo>
                <a:lnTo>
                  <a:pt x="8674880" y="2526665"/>
                </a:lnTo>
                <a:lnTo>
                  <a:pt x="8672974" y="2531745"/>
                </a:lnTo>
                <a:lnTo>
                  <a:pt x="8670749" y="2536825"/>
                </a:lnTo>
                <a:lnTo>
                  <a:pt x="8668206" y="2541905"/>
                </a:lnTo>
                <a:lnTo>
                  <a:pt x="8665663" y="2546667"/>
                </a:lnTo>
                <a:lnTo>
                  <a:pt x="8662167" y="2551430"/>
                </a:lnTo>
                <a:lnTo>
                  <a:pt x="8659307" y="2556510"/>
                </a:lnTo>
                <a:lnTo>
                  <a:pt x="8655493" y="2560955"/>
                </a:lnTo>
                <a:lnTo>
                  <a:pt x="8651679" y="2565400"/>
                </a:lnTo>
                <a:lnTo>
                  <a:pt x="8647547" y="2569845"/>
                </a:lnTo>
                <a:lnTo>
                  <a:pt x="7392750" y="3822700"/>
                </a:lnTo>
                <a:lnTo>
                  <a:pt x="7388618" y="3827145"/>
                </a:lnTo>
                <a:lnTo>
                  <a:pt x="7385122" y="3831590"/>
                </a:lnTo>
                <a:lnTo>
                  <a:pt x="7381626" y="3836035"/>
                </a:lnTo>
                <a:lnTo>
                  <a:pt x="7378448" y="3841115"/>
                </a:lnTo>
                <a:lnTo>
                  <a:pt x="7375269" y="3845877"/>
                </a:lnTo>
                <a:lnTo>
                  <a:pt x="7372409" y="3850640"/>
                </a:lnTo>
                <a:lnTo>
                  <a:pt x="7369866" y="3855720"/>
                </a:lnTo>
                <a:lnTo>
                  <a:pt x="7367641" y="3860800"/>
                </a:lnTo>
                <a:lnTo>
                  <a:pt x="7365734" y="3865880"/>
                </a:lnTo>
                <a:lnTo>
                  <a:pt x="7364145" y="3871595"/>
                </a:lnTo>
                <a:lnTo>
                  <a:pt x="7362556" y="3876675"/>
                </a:lnTo>
                <a:lnTo>
                  <a:pt x="7361603" y="3882390"/>
                </a:lnTo>
                <a:lnTo>
                  <a:pt x="7360331" y="3887470"/>
                </a:lnTo>
                <a:lnTo>
                  <a:pt x="7359696" y="3893185"/>
                </a:lnTo>
                <a:lnTo>
                  <a:pt x="7359378" y="3898582"/>
                </a:lnTo>
                <a:lnTo>
                  <a:pt x="7359378" y="3904297"/>
                </a:lnTo>
                <a:lnTo>
                  <a:pt x="7359378" y="3909695"/>
                </a:lnTo>
                <a:lnTo>
                  <a:pt x="7359696" y="3915092"/>
                </a:lnTo>
                <a:lnTo>
                  <a:pt x="7360331" y="3920807"/>
                </a:lnTo>
                <a:lnTo>
                  <a:pt x="7361603" y="3926205"/>
                </a:lnTo>
                <a:lnTo>
                  <a:pt x="7362556" y="3931602"/>
                </a:lnTo>
                <a:lnTo>
                  <a:pt x="7364145" y="3936682"/>
                </a:lnTo>
                <a:lnTo>
                  <a:pt x="7365734" y="3942397"/>
                </a:lnTo>
                <a:lnTo>
                  <a:pt x="7367641" y="3947477"/>
                </a:lnTo>
                <a:lnTo>
                  <a:pt x="7369866" y="3952875"/>
                </a:lnTo>
                <a:lnTo>
                  <a:pt x="7372409" y="3957637"/>
                </a:lnTo>
                <a:lnTo>
                  <a:pt x="7375269" y="3962400"/>
                </a:lnTo>
                <a:lnTo>
                  <a:pt x="7378448" y="3967162"/>
                </a:lnTo>
                <a:lnTo>
                  <a:pt x="7381626" y="3972242"/>
                </a:lnTo>
                <a:lnTo>
                  <a:pt x="7385122" y="3976687"/>
                </a:lnTo>
                <a:lnTo>
                  <a:pt x="7388618" y="3981132"/>
                </a:lnTo>
                <a:lnTo>
                  <a:pt x="7392750" y="3985577"/>
                </a:lnTo>
                <a:lnTo>
                  <a:pt x="7397200" y="3989705"/>
                </a:lnTo>
                <a:lnTo>
                  <a:pt x="7401967" y="3993515"/>
                </a:lnTo>
                <a:lnTo>
                  <a:pt x="7406417" y="3997007"/>
                </a:lnTo>
                <a:lnTo>
                  <a:pt x="7411184" y="4000182"/>
                </a:lnTo>
                <a:lnTo>
                  <a:pt x="7415952" y="4003357"/>
                </a:lnTo>
                <a:lnTo>
                  <a:pt x="7420719" y="4006215"/>
                </a:lnTo>
                <a:lnTo>
                  <a:pt x="7426122" y="4008755"/>
                </a:lnTo>
                <a:lnTo>
                  <a:pt x="7430890" y="4010977"/>
                </a:lnTo>
                <a:lnTo>
                  <a:pt x="7436293" y="4012882"/>
                </a:lnTo>
                <a:lnTo>
                  <a:pt x="7441696" y="4014787"/>
                </a:lnTo>
                <a:lnTo>
                  <a:pt x="7447099" y="4015740"/>
                </a:lnTo>
                <a:lnTo>
                  <a:pt x="7452502" y="4017327"/>
                </a:lnTo>
                <a:lnTo>
                  <a:pt x="7457905" y="4017962"/>
                </a:lnTo>
                <a:lnTo>
                  <a:pt x="7463309" y="4018597"/>
                </a:lnTo>
                <a:lnTo>
                  <a:pt x="7469030" y="4019232"/>
                </a:lnTo>
                <a:lnTo>
                  <a:pt x="7474433" y="4019232"/>
                </a:lnTo>
                <a:lnTo>
                  <a:pt x="7479836" y="4019232"/>
                </a:lnTo>
                <a:lnTo>
                  <a:pt x="7485557" y="4018597"/>
                </a:lnTo>
                <a:lnTo>
                  <a:pt x="7490960" y="4017962"/>
                </a:lnTo>
                <a:lnTo>
                  <a:pt x="7496681" y="4017327"/>
                </a:lnTo>
                <a:lnTo>
                  <a:pt x="7501766" y="4015740"/>
                </a:lnTo>
                <a:lnTo>
                  <a:pt x="7507169" y="4014787"/>
                </a:lnTo>
                <a:lnTo>
                  <a:pt x="7512572" y="4012882"/>
                </a:lnTo>
                <a:lnTo>
                  <a:pt x="7517975" y="4010977"/>
                </a:lnTo>
                <a:lnTo>
                  <a:pt x="7523061" y="4008755"/>
                </a:lnTo>
                <a:lnTo>
                  <a:pt x="7527828" y="4006215"/>
                </a:lnTo>
                <a:lnTo>
                  <a:pt x="7532914" y="4003357"/>
                </a:lnTo>
                <a:lnTo>
                  <a:pt x="7537681" y="4000182"/>
                </a:lnTo>
                <a:lnTo>
                  <a:pt x="7542448" y="3997007"/>
                </a:lnTo>
                <a:lnTo>
                  <a:pt x="7546898" y="3993515"/>
                </a:lnTo>
                <a:lnTo>
                  <a:pt x="7551348" y="3989705"/>
                </a:lnTo>
                <a:lnTo>
                  <a:pt x="7555797" y="3985577"/>
                </a:lnTo>
                <a:lnTo>
                  <a:pt x="8717788" y="2825115"/>
                </a:lnTo>
                <a:lnTo>
                  <a:pt x="8721919" y="2820987"/>
                </a:lnTo>
                <a:lnTo>
                  <a:pt x="8726369" y="2817177"/>
                </a:lnTo>
                <a:lnTo>
                  <a:pt x="8731137" y="2813685"/>
                </a:lnTo>
                <a:lnTo>
                  <a:pt x="8735586" y="2810192"/>
                </a:lnTo>
                <a:lnTo>
                  <a:pt x="8740672" y="2807335"/>
                </a:lnTo>
                <a:lnTo>
                  <a:pt x="8745757" y="2804477"/>
                </a:lnTo>
                <a:lnTo>
                  <a:pt x="8750524" y="2801937"/>
                </a:lnTo>
                <a:lnTo>
                  <a:pt x="8755927" y="2799715"/>
                </a:lnTo>
                <a:lnTo>
                  <a:pt x="8761013" y="2797810"/>
                </a:lnTo>
                <a:lnTo>
                  <a:pt x="8766416" y="2795905"/>
                </a:lnTo>
                <a:lnTo>
                  <a:pt x="8771819" y="2794635"/>
                </a:lnTo>
                <a:lnTo>
                  <a:pt x="8777222" y="2793365"/>
                </a:lnTo>
                <a:lnTo>
                  <a:pt x="8782625" y="2792730"/>
                </a:lnTo>
                <a:lnTo>
                  <a:pt x="8788346" y="2792095"/>
                </a:lnTo>
                <a:lnTo>
                  <a:pt x="8793431" y="2791460"/>
                </a:lnTo>
                <a:lnTo>
                  <a:pt x="8799152" y="2791460"/>
                </a:lnTo>
                <a:lnTo>
                  <a:pt x="8804556" y="2791460"/>
                </a:lnTo>
                <a:lnTo>
                  <a:pt x="8810277" y="2792095"/>
                </a:lnTo>
                <a:lnTo>
                  <a:pt x="8815680" y="2792730"/>
                </a:lnTo>
                <a:lnTo>
                  <a:pt x="8821083" y="2793365"/>
                </a:lnTo>
                <a:lnTo>
                  <a:pt x="8826804" y="2794635"/>
                </a:lnTo>
                <a:lnTo>
                  <a:pt x="8831889" y="2795905"/>
                </a:lnTo>
                <a:lnTo>
                  <a:pt x="8837292" y="2797810"/>
                </a:lnTo>
                <a:lnTo>
                  <a:pt x="8842377" y="2799715"/>
                </a:lnTo>
                <a:lnTo>
                  <a:pt x="8847463" y="2801937"/>
                </a:lnTo>
                <a:lnTo>
                  <a:pt x="8852866" y="2804477"/>
                </a:lnTo>
                <a:lnTo>
                  <a:pt x="8857633" y="2807335"/>
                </a:lnTo>
                <a:lnTo>
                  <a:pt x="8862401" y="2810192"/>
                </a:lnTo>
                <a:lnTo>
                  <a:pt x="8867486" y="2813685"/>
                </a:lnTo>
                <a:lnTo>
                  <a:pt x="8871936" y="2817177"/>
                </a:lnTo>
                <a:lnTo>
                  <a:pt x="8876385" y="2820987"/>
                </a:lnTo>
                <a:lnTo>
                  <a:pt x="8880517" y="2825115"/>
                </a:lnTo>
                <a:lnTo>
                  <a:pt x="8884649" y="2829242"/>
                </a:lnTo>
                <a:lnTo>
                  <a:pt x="8888781" y="2833687"/>
                </a:lnTo>
                <a:lnTo>
                  <a:pt x="8891959" y="2838450"/>
                </a:lnTo>
                <a:lnTo>
                  <a:pt x="8895455" y="2842895"/>
                </a:lnTo>
                <a:lnTo>
                  <a:pt x="8898316" y="2847975"/>
                </a:lnTo>
                <a:lnTo>
                  <a:pt x="8901494" y="2853055"/>
                </a:lnTo>
                <a:lnTo>
                  <a:pt x="8903719" y="2857817"/>
                </a:lnTo>
                <a:lnTo>
                  <a:pt x="8905944" y="2863215"/>
                </a:lnTo>
                <a:lnTo>
                  <a:pt x="8908168" y="2868295"/>
                </a:lnTo>
                <a:lnTo>
                  <a:pt x="8909440" y="2873692"/>
                </a:lnTo>
                <a:lnTo>
                  <a:pt x="8911029" y="2879090"/>
                </a:lnTo>
                <a:lnTo>
                  <a:pt x="8912300" y="2884487"/>
                </a:lnTo>
                <a:lnTo>
                  <a:pt x="8913254" y="2889885"/>
                </a:lnTo>
                <a:lnTo>
                  <a:pt x="8913572" y="2895600"/>
                </a:lnTo>
                <a:lnTo>
                  <a:pt x="8913889" y="2900680"/>
                </a:lnTo>
                <a:lnTo>
                  <a:pt x="8914525" y="2906395"/>
                </a:lnTo>
                <a:lnTo>
                  <a:pt x="8913889" y="2911792"/>
                </a:lnTo>
                <a:lnTo>
                  <a:pt x="8913572" y="2917507"/>
                </a:lnTo>
                <a:lnTo>
                  <a:pt x="8913254" y="2923222"/>
                </a:lnTo>
                <a:lnTo>
                  <a:pt x="8912300" y="2928302"/>
                </a:lnTo>
                <a:lnTo>
                  <a:pt x="8911029" y="2934017"/>
                </a:lnTo>
                <a:lnTo>
                  <a:pt x="8909440" y="2939097"/>
                </a:lnTo>
                <a:lnTo>
                  <a:pt x="8908168" y="2944495"/>
                </a:lnTo>
                <a:lnTo>
                  <a:pt x="8905944" y="2949575"/>
                </a:lnTo>
                <a:lnTo>
                  <a:pt x="8903719" y="2954655"/>
                </a:lnTo>
                <a:lnTo>
                  <a:pt x="8901494" y="2960052"/>
                </a:lnTo>
                <a:lnTo>
                  <a:pt x="8898316" y="2964815"/>
                </a:lnTo>
                <a:lnTo>
                  <a:pt x="8895455" y="2969577"/>
                </a:lnTo>
                <a:lnTo>
                  <a:pt x="8891959" y="2974657"/>
                </a:lnTo>
                <a:lnTo>
                  <a:pt x="8888781" y="2979102"/>
                </a:lnTo>
                <a:lnTo>
                  <a:pt x="8884649" y="2983547"/>
                </a:lnTo>
                <a:lnTo>
                  <a:pt x="8880517" y="2987992"/>
                </a:lnTo>
                <a:lnTo>
                  <a:pt x="8288080" y="3579812"/>
                </a:lnTo>
                <a:lnTo>
                  <a:pt x="8283948" y="3584257"/>
                </a:lnTo>
                <a:lnTo>
                  <a:pt x="8280134" y="3588702"/>
                </a:lnTo>
                <a:lnTo>
                  <a:pt x="8276320" y="3593147"/>
                </a:lnTo>
                <a:lnTo>
                  <a:pt x="8273142" y="3597910"/>
                </a:lnTo>
                <a:lnTo>
                  <a:pt x="8269964" y="3602990"/>
                </a:lnTo>
                <a:lnTo>
                  <a:pt x="8267421" y="3607752"/>
                </a:lnTo>
                <a:lnTo>
                  <a:pt x="8264878" y="3612515"/>
                </a:lnTo>
                <a:lnTo>
                  <a:pt x="8262654" y="3617595"/>
                </a:lnTo>
                <a:lnTo>
                  <a:pt x="8260747" y="3622992"/>
                </a:lnTo>
                <a:lnTo>
                  <a:pt x="8258840" y="3628707"/>
                </a:lnTo>
                <a:lnTo>
                  <a:pt x="8257251" y="3633787"/>
                </a:lnTo>
                <a:lnTo>
                  <a:pt x="8256297" y="3638867"/>
                </a:lnTo>
                <a:lnTo>
                  <a:pt x="8255344" y="3644582"/>
                </a:lnTo>
                <a:lnTo>
                  <a:pt x="8254708" y="3650297"/>
                </a:lnTo>
                <a:lnTo>
                  <a:pt x="8254390" y="3655695"/>
                </a:lnTo>
                <a:lnTo>
                  <a:pt x="8254072" y="3661092"/>
                </a:lnTo>
                <a:lnTo>
                  <a:pt x="8254390" y="3666490"/>
                </a:lnTo>
                <a:lnTo>
                  <a:pt x="8254708" y="3672205"/>
                </a:lnTo>
                <a:lnTo>
                  <a:pt x="8255344" y="3677602"/>
                </a:lnTo>
                <a:lnTo>
                  <a:pt x="8256297" y="3683000"/>
                </a:lnTo>
                <a:lnTo>
                  <a:pt x="8257251" y="3688397"/>
                </a:lnTo>
                <a:lnTo>
                  <a:pt x="8258840" y="3693795"/>
                </a:lnTo>
                <a:lnTo>
                  <a:pt x="8260747" y="3699510"/>
                </a:lnTo>
                <a:lnTo>
                  <a:pt x="8262654" y="3704590"/>
                </a:lnTo>
                <a:lnTo>
                  <a:pt x="8264878" y="3709352"/>
                </a:lnTo>
                <a:lnTo>
                  <a:pt x="8267421" y="3714750"/>
                </a:lnTo>
                <a:lnTo>
                  <a:pt x="8269964" y="3719512"/>
                </a:lnTo>
                <a:lnTo>
                  <a:pt x="8273142" y="3724275"/>
                </a:lnTo>
                <a:lnTo>
                  <a:pt x="8276320" y="3729037"/>
                </a:lnTo>
                <a:lnTo>
                  <a:pt x="8280134" y="3733800"/>
                </a:lnTo>
                <a:lnTo>
                  <a:pt x="8283948" y="3738245"/>
                </a:lnTo>
                <a:lnTo>
                  <a:pt x="8288080" y="3742690"/>
                </a:lnTo>
                <a:lnTo>
                  <a:pt x="8291576" y="3745865"/>
                </a:lnTo>
                <a:lnTo>
                  <a:pt x="8295390" y="3749357"/>
                </a:lnTo>
                <a:lnTo>
                  <a:pt x="8303654" y="3755707"/>
                </a:lnTo>
                <a:lnTo>
                  <a:pt x="8311917" y="3760787"/>
                </a:lnTo>
                <a:lnTo>
                  <a:pt x="8320499" y="3765232"/>
                </a:lnTo>
                <a:lnTo>
                  <a:pt x="8329716" y="3769042"/>
                </a:lnTo>
                <a:lnTo>
                  <a:pt x="8338615" y="3771900"/>
                </a:lnTo>
                <a:lnTo>
                  <a:pt x="8348468" y="3774122"/>
                </a:lnTo>
                <a:lnTo>
                  <a:pt x="8357685" y="3775392"/>
                </a:lnTo>
                <a:lnTo>
                  <a:pt x="8367538" y="3776027"/>
                </a:lnTo>
                <a:lnTo>
                  <a:pt x="8376755" y="3775710"/>
                </a:lnTo>
                <a:lnTo>
                  <a:pt x="8386608" y="3775075"/>
                </a:lnTo>
                <a:lnTo>
                  <a:pt x="8395825" y="3773170"/>
                </a:lnTo>
                <a:lnTo>
                  <a:pt x="8405042" y="3770630"/>
                </a:lnTo>
                <a:lnTo>
                  <a:pt x="8414577" y="3766820"/>
                </a:lnTo>
                <a:lnTo>
                  <a:pt x="8423476" y="3762692"/>
                </a:lnTo>
                <a:lnTo>
                  <a:pt x="8431740" y="3757930"/>
                </a:lnTo>
                <a:lnTo>
                  <a:pt x="9147326" y="3037501"/>
                </a:lnTo>
                <a:lnTo>
                  <a:pt x="9147326" y="6857999"/>
                </a:lnTo>
                <a:lnTo>
                  <a:pt x="460220" y="6857999"/>
                </a:lnTo>
                <a:lnTo>
                  <a:pt x="2028398" y="5291772"/>
                </a:lnTo>
                <a:lnTo>
                  <a:pt x="2032530" y="5287644"/>
                </a:lnTo>
                <a:lnTo>
                  <a:pt x="2036026" y="5283199"/>
                </a:lnTo>
                <a:lnTo>
                  <a:pt x="2039840" y="5278437"/>
                </a:lnTo>
                <a:lnTo>
                  <a:pt x="2043336" y="5273992"/>
                </a:lnTo>
                <a:lnTo>
                  <a:pt x="2046196" y="5268912"/>
                </a:lnTo>
                <a:lnTo>
                  <a:pt x="2048739" y="5263832"/>
                </a:lnTo>
                <a:lnTo>
                  <a:pt x="2051600" y="5259069"/>
                </a:lnTo>
                <a:lnTo>
                  <a:pt x="2053824" y="5253672"/>
                </a:lnTo>
                <a:lnTo>
                  <a:pt x="2055731" y="5248592"/>
                </a:lnTo>
                <a:lnTo>
                  <a:pt x="2057321" y="5243194"/>
                </a:lnTo>
                <a:lnTo>
                  <a:pt x="2058910" y="5237797"/>
                </a:lnTo>
                <a:lnTo>
                  <a:pt x="2060181" y="5232399"/>
                </a:lnTo>
                <a:lnTo>
                  <a:pt x="2060817" y="5227002"/>
                </a:lnTo>
                <a:lnTo>
                  <a:pt x="2061452" y="5221287"/>
                </a:lnTo>
                <a:lnTo>
                  <a:pt x="2061770" y="5216207"/>
                </a:lnTo>
                <a:lnTo>
                  <a:pt x="2062406" y="5210492"/>
                </a:lnTo>
                <a:lnTo>
                  <a:pt x="2061770" y="5204777"/>
                </a:lnTo>
                <a:lnTo>
                  <a:pt x="2061452" y="5199379"/>
                </a:lnTo>
                <a:lnTo>
                  <a:pt x="2060817" y="5193664"/>
                </a:lnTo>
                <a:lnTo>
                  <a:pt x="2060181" y="5188584"/>
                </a:lnTo>
                <a:lnTo>
                  <a:pt x="2058910" y="5182869"/>
                </a:lnTo>
                <a:lnTo>
                  <a:pt x="2057321" y="5177789"/>
                </a:lnTo>
                <a:lnTo>
                  <a:pt x="2055731" y="5172392"/>
                </a:lnTo>
                <a:lnTo>
                  <a:pt x="2053824" y="5167312"/>
                </a:lnTo>
                <a:lnTo>
                  <a:pt x="2051600" y="5161914"/>
                </a:lnTo>
                <a:lnTo>
                  <a:pt x="2048739" y="5156834"/>
                </a:lnTo>
                <a:lnTo>
                  <a:pt x="2046196" y="5152072"/>
                </a:lnTo>
                <a:lnTo>
                  <a:pt x="2043336" y="5146992"/>
                </a:lnTo>
                <a:lnTo>
                  <a:pt x="2039840" y="5142230"/>
                </a:lnTo>
                <a:lnTo>
                  <a:pt x="2036026" y="5137785"/>
                </a:lnTo>
                <a:lnTo>
                  <a:pt x="2032530" y="5133340"/>
                </a:lnTo>
                <a:lnTo>
                  <a:pt x="2028398" y="5129212"/>
                </a:lnTo>
                <a:lnTo>
                  <a:pt x="2024266" y="5125085"/>
                </a:lnTo>
                <a:lnTo>
                  <a:pt x="2019816" y="5120957"/>
                </a:lnTo>
                <a:lnTo>
                  <a:pt x="2015049" y="5117782"/>
                </a:lnTo>
                <a:lnTo>
                  <a:pt x="2010281" y="5114290"/>
                </a:lnTo>
                <a:lnTo>
                  <a:pt x="2005514" y="5111432"/>
                </a:lnTo>
                <a:lnTo>
                  <a:pt x="2000429" y="5108257"/>
                </a:lnTo>
                <a:lnTo>
                  <a:pt x="1995661" y="5106035"/>
                </a:lnTo>
                <a:lnTo>
                  <a:pt x="1990258" y="5103812"/>
                </a:lnTo>
                <a:lnTo>
                  <a:pt x="1985173" y="5101590"/>
                </a:lnTo>
                <a:lnTo>
                  <a:pt x="1979770" y="5100320"/>
                </a:lnTo>
                <a:lnTo>
                  <a:pt x="1974367" y="5098732"/>
                </a:lnTo>
                <a:lnTo>
                  <a:pt x="1968964" y="5097462"/>
                </a:lnTo>
                <a:lnTo>
                  <a:pt x="1963560" y="5096510"/>
                </a:lnTo>
                <a:lnTo>
                  <a:pt x="1958157" y="5095557"/>
                </a:lnTo>
                <a:lnTo>
                  <a:pt x="1952754" y="5095240"/>
                </a:lnTo>
                <a:lnTo>
                  <a:pt x="1947033" y="5095240"/>
                </a:lnTo>
                <a:lnTo>
                  <a:pt x="1941312" y="5095240"/>
                </a:lnTo>
                <a:lnTo>
                  <a:pt x="1935909" y="5095557"/>
                </a:lnTo>
                <a:lnTo>
                  <a:pt x="1930506" y="5096510"/>
                </a:lnTo>
                <a:lnTo>
                  <a:pt x="1925103" y="5097462"/>
                </a:lnTo>
                <a:lnTo>
                  <a:pt x="1919382" y="5098732"/>
                </a:lnTo>
                <a:lnTo>
                  <a:pt x="1914297" y="5100320"/>
                </a:lnTo>
                <a:lnTo>
                  <a:pt x="1908894" y="5101590"/>
                </a:lnTo>
                <a:lnTo>
                  <a:pt x="1903808" y="5103812"/>
                </a:lnTo>
                <a:lnTo>
                  <a:pt x="1898405" y="5106035"/>
                </a:lnTo>
                <a:lnTo>
                  <a:pt x="1893320" y="5108257"/>
                </a:lnTo>
                <a:lnTo>
                  <a:pt x="1888552" y="5111432"/>
                </a:lnTo>
                <a:lnTo>
                  <a:pt x="1883467" y="5114290"/>
                </a:lnTo>
                <a:lnTo>
                  <a:pt x="1878700" y="5117782"/>
                </a:lnTo>
                <a:lnTo>
                  <a:pt x="1874250" y="5120957"/>
                </a:lnTo>
                <a:lnTo>
                  <a:pt x="1869800" y="5125085"/>
                </a:lnTo>
                <a:lnTo>
                  <a:pt x="1865668" y="5129212"/>
                </a:lnTo>
                <a:lnTo>
                  <a:pt x="1760149" y="5234304"/>
                </a:lnTo>
                <a:lnTo>
                  <a:pt x="1755699" y="5238432"/>
                </a:lnTo>
                <a:lnTo>
                  <a:pt x="1751249" y="5242559"/>
                </a:lnTo>
                <a:lnTo>
                  <a:pt x="1746799" y="5245734"/>
                </a:lnTo>
                <a:lnTo>
                  <a:pt x="1741714" y="5249227"/>
                </a:lnTo>
                <a:lnTo>
                  <a:pt x="1736947" y="5252084"/>
                </a:lnTo>
                <a:lnTo>
                  <a:pt x="1732179" y="5255259"/>
                </a:lnTo>
                <a:lnTo>
                  <a:pt x="1726776" y="5257482"/>
                </a:lnTo>
                <a:lnTo>
                  <a:pt x="1722009" y="5259704"/>
                </a:lnTo>
                <a:lnTo>
                  <a:pt x="1716288" y="5261927"/>
                </a:lnTo>
                <a:lnTo>
                  <a:pt x="1711202" y="5263514"/>
                </a:lnTo>
                <a:lnTo>
                  <a:pt x="1706117" y="5264784"/>
                </a:lnTo>
                <a:lnTo>
                  <a:pt x="1700396" y="5266054"/>
                </a:lnTo>
                <a:lnTo>
                  <a:pt x="1695311" y="5267007"/>
                </a:lnTo>
                <a:lnTo>
                  <a:pt x="1689590" y="5267642"/>
                </a:lnTo>
                <a:lnTo>
                  <a:pt x="1683869" y="5268277"/>
                </a:lnTo>
                <a:lnTo>
                  <a:pt x="1678466" y="5268277"/>
                </a:lnTo>
                <a:lnTo>
                  <a:pt x="1673063" y="5268277"/>
                </a:lnTo>
                <a:lnTo>
                  <a:pt x="1667660" y="5267642"/>
                </a:lnTo>
                <a:lnTo>
                  <a:pt x="1661939" y="5267007"/>
                </a:lnTo>
                <a:lnTo>
                  <a:pt x="1656218" y="5266054"/>
                </a:lnTo>
                <a:lnTo>
                  <a:pt x="1651132" y="5264784"/>
                </a:lnTo>
                <a:lnTo>
                  <a:pt x="1645412" y="5263514"/>
                </a:lnTo>
                <a:lnTo>
                  <a:pt x="1640326" y="5261927"/>
                </a:lnTo>
                <a:lnTo>
                  <a:pt x="1635241" y="5259704"/>
                </a:lnTo>
                <a:lnTo>
                  <a:pt x="1629838" y="5257482"/>
                </a:lnTo>
                <a:lnTo>
                  <a:pt x="1625070" y="5255259"/>
                </a:lnTo>
                <a:lnTo>
                  <a:pt x="1619667" y="5252084"/>
                </a:lnTo>
                <a:lnTo>
                  <a:pt x="1614900" y="5249227"/>
                </a:lnTo>
                <a:lnTo>
                  <a:pt x="1610450" y="5245734"/>
                </a:lnTo>
                <a:lnTo>
                  <a:pt x="1605683" y="5242559"/>
                </a:lnTo>
                <a:lnTo>
                  <a:pt x="1601551" y="5238432"/>
                </a:lnTo>
                <a:lnTo>
                  <a:pt x="1597101" y="5234304"/>
                </a:lnTo>
                <a:lnTo>
                  <a:pt x="1592969" y="5230177"/>
                </a:lnTo>
                <a:lnTo>
                  <a:pt x="1589155" y="5225732"/>
                </a:lnTo>
                <a:lnTo>
                  <a:pt x="1585342" y="5221287"/>
                </a:lnTo>
                <a:lnTo>
                  <a:pt x="1582163" y="5216524"/>
                </a:lnTo>
                <a:lnTo>
                  <a:pt x="1578985" y="5211444"/>
                </a:lnTo>
                <a:lnTo>
                  <a:pt x="1576442" y="5206682"/>
                </a:lnTo>
                <a:lnTo>
                  <a:pt x="1573900" y="5201602"/>
                </a:lnTo>
                <a:lnTo>
                  <a:pt x="1571675" y="5196204"/>
                </a:lnTo>
                <a:lnTo>
                  <a:pt x="1569768" y="5191124"/>
                </a:lnTo>
                <a:lnTo>
                  <a:pt x="1567861" y="5186044"/>
                </a:lnTo>
                <a:lnTo>
                  <a:pt x="1566589" y="5180647"/>
                </a:lnTo>
                <a:lnTo>
                  <a:pt x="1565318" y="5174932"/>
                </a:lnTo>
                <a:lnTo>
                  <a:pt x="1564682" y="5169534"/>
                </a:lnTo>
                <a:lnTo>
                  <a:pt x="1563729" y="5164137"/>
                </a:lnTo>
                <a:lnTo>
                  <a:pt x="1563411" y="5158739"/>
                </a:lnTo>
                <a:lnTo>
                  <a:pt x="1563411" y="5153024"/>
                </a:lnTo>
                <a:lnTo>
                  <a:pt x="1563411" y="5147627"/>
                </a:lnTo>
                <a:lnTo>
                  <a:pt x="1563729" y="5142230"/>
                </a:lnTo>
                <a:lnTo>
                  <a:pt x="1564682" y="5136832"/>
                </a:lnTo>
                <a:lnTo>
                  <a:pt x="1565318" y="5131117"/>
                </a:lnTo>
                <a:lnTo>
                  <a:pt x="1566589" y="5126037"/>
                </a:lnTo>
                <a:lnTo>
                  <a:pt x="1567861" y="5120322"/>
                </a:lnTo>
                <a:lnTo>
                  <a:pt x="1569768" y="5115242"/>
                </a:lnTo>
                <a:lnTo>
                  <a:pt x="1571675" y="5109845"/>
                </a:lnTo>
                <a:lnTo>
                  <a:pt x="1573900" y="5104765"/>
                </a:lnTo>
                <a:lnTo>
                  <a:pt x="1576442" y="5099685"/>
                </a:lnTo>
                <a:lnTo>
                  <a:pt x="1578985" y="5094605"/>
                </a:lnTo>
                <a:lnTo>
                  <a:pt x="1582163" y="5089842"/>
                </a:lnTo>
                <a:lnTo>
                  <a:pt x="1585342" y="5085397"/>
                </a:lnTo>
                <a:lnTo>
                  <a:pt x="1589155" y="5080317"/>
                </a:lnTo>
                <a:lnTo>
                  <a:pt x="1592969" y="5075872"/>
                </a:lnTo>
                <a:lnTo>
                  <a:pt x="1597101" y="5071745"/>
                </a:lnTo>
                <a:lnTo>
                  <a:pt x="2266136" y="4403725"/>
                </a:lnTo>
                <a:lnTo>
                  <a:pt x="2270267" y="4399280"/>
                </a:lnTo>
                <a:lnTo>
                  <a:pt x="2273764" y="4394835"/>
                </a:lnTo>
                <a:lnTo>
                  <a:pt x="2277578" y="4390390"/>
                </a:lnTo>
                <a:lnTo>
                  <a:pt x="2281074" y="4385310"/>
                </a:lnTo>
                <a:lnTo>
                  <a:pt x="2283934" y="4380547"/>
                </a:lnTo>
                <a:lnTo>
                  <a:pt x="2286477" y="4375785"/>
                </a:lnTo>
                <a:lnTo>
                  <a:pt x="2289019" y="4371022"/>
                </a:lnTo>
                <a:lnTo>
                  <a:pt x="2291244" y="4365625"/>
                </a:lnTo>
                <a:lnTo>
                  <a:pt x="2293151" y="4360545"/>
                </a:lnTo>
                <a:lnTo>
                  <a:pt x="2295058" y="4354830"/>
                </a:lnTo>
                <a:lnTo>
                  <a:pt x="2296647" y="4349750"/>
                </a:lnTo>
                <a:lnTo>
                  <a:pt x="2297601" y="4344352"/>
                </a:lnTo>
                <a:lnTo>
                  <a:pt x="2298554" y="4338955"/>
                </a:lnTo>
                <a:lnTo>
                  <a:pt x="2299190" y="4333240"/>
                </a:lnTo>
                <a:lnTo>
                  <a:pt x="2299508" y="4327525"/>
                </a:lnTo>
                <a:lnTo>
                  <a:pt x="2299508" y="4322445"/>
                </a:lnTo>
                <a:lnTo>
                  <a:pt x="2299508" y="4316730"/>
                </a:lnTo>
                <a:lnTo>
                  <a:pt x="2299190" y="4311332"/>
                </a:lnTo>
                <a:lnTo>
                  <a:pt x="2298554" y="4305617"/>
                </a:lnTo>
                <a:lnTo>
                  <a:pt x="2297601" y="4300537"/>
                </a:lnTo>
                <a:lnTo>
                  <a:pt x="2296647" y="4294822"/>
                </a:lnTo>
                <a:lnTo>
                  <a:pt x="2295058" y="4289742"/>
                </a:lnTo>
                <a:lnTo>
                  <a:pt x="2293151" y="4284027"/>
                </a:lnTo>
                <a:lnTo>
                  <a:pt x="2291244" y="4278947"/>
                </a:lnTo>
                <a:lnTo>
                  <a:pt x="2289019" y="4273867"/>
                </a:lnTo>
                <a:lnTo>
                  <a:pt x="2286477" y="4268787"/>
                </a:lnTo>
                <a:lnTo>
                  <a:pt x="2283934" y="4264025"/>
                </a:lnTo>
                <a:lnTo>
                  <a:pt x="2281074" y="4258945"/>
                </a:lnTo>
                <a:lnTo>
                  <a:pt x="2277578" y="4254182"/>
                </a:lnTo>
                <a:lnTo>
                  <a:pt x="2273764" y="4249737"/>
                </a:lnTo>
                <a:lnTo>
                  <a:pt x="2270267" y="4245292"/>
                </a:lnTo>
                <a:lnTo>
                  <a:pt x="2266136" y="4240847"/>
                </a:lnTo>
                <a:lnTo>
                  <a:pt x="2262004" y="4236720"/>
                </a:lnTo>
                <a:lnTo>
                  <a:pt x="2257554" y="4232910"/>
                </a:lnTo>
                <a:lnTo>
                  <a:pt x="2252469" y="4229735"/>
                </a:lnTo>
                <a:lnTo>
                  <a:pt x="2248019" y="4226242"/>
                </a:lnTo>
                <a:lnTo>
                  <a:pt x="2243252" y="4223385"/>
                </a:lnTo>
                <a:lnTo>
                  <a:pt x="2238166" y="4220210"/>
                </a:lnTo>
                <a:lnTo>
                  <a:pt x="2233081" y="4217670"/>
                </a:lnTo>
                <a:lnTo>
                  <a:pt x="2227996" y="4215447"/>
                </a:lnTo>
                <a:lnTo>
                  <a:pt x="2222593" y="4213542"/>
                </a:lnTo>
                <a:lnTo>
                  <a:pt x="2217507" y="4212272"/>
                </a:lnTo>
                <a:lnTo>
                  <a:pt x="2211787" y="4210685"/>
                </a:lnTo>
                <a:lnTo>
                  <a:pt x="2206701" y="4209097"/>
                </a:lnTo>
                <a:lnTo>
                  <a:pt x="2200980" y="4208462"/>
                </a:lnTo>
                <a:lnTo>
                  <a:pt x="2195577" y="4207510"/>
                </a:lnTo>
                <a:lnTo>
                  <a:pt x="2190174" y="4207192"/>
                </a:lnTo>
                <a:lnTo>
                  <a:pt x="2184771" y="4207192"/>
                </a:lnTo>
                <a:lnTo>
                  <a:pt x="2179050" y="4207192"/>
                </a:lnTo>
                <a:lnTo>
                  <a:pt x="2173329" y="4207510"/>
                </a:lnTo>
                <a:lnTo>
                  <a:pt x="2167926" y="4208462"/>
                </a:lnTo>
                <a:lnTo>
                  <a:pt x="2162523" y="4209097"/>
                </a:lnTo>
                <a:lnTo>
                  <a:pt x="2157120" y="4210685"/>
                </a:lnTo>
                <a:lnTo>
                  <a:pt x="2151716" y="4212272"/>
                </a:lnTo>
                <a:lnTo>
                  <a:pt x="2146631" y="4213542"/>
                </a:lnTo>
                <a:lnTo>
                  <a:pt x="2141546" y="4215447"/>
                </a:lnTo>
                <a:lnTo>
                  <a:pt x="2136143" y="4217670"/>
                </a:lnTo>
                <a:lnTo>
                  <a:pt x="2131057" y="4220210"/>
                </a:lnTo>
                <a:lnTo>
                  <a:pt x="2125972" y="4223385"/>
                </a:lnTo>
                <a:lnTo>
                  <a:pt x="2121205" y="4226242"/>
                </a:lnTo>
                <a:lnTo>
                  <a:pt x="2116437" y="4229735"/>
                </a:lnTo>
                <a:lnTo>
                  <a:pt x="2111988" y="4232910"/>
                </a:lnTo>
                <a:lnTo>
                  <a:pt x="2107538" y="4236720"/>
                </a:lnTo>
                <a:lnTo>
                  <a:pt x="2103088" y="4240847"/>
                </a:lnTo>
                <a:lnTo>
                  <a:pt x="2015049" y="4329112"/>
                </a:lnTo>
                <a:lnTo>
                  <a:pt x="1915250" y="4428172"/>
                </a:lnTo>
                <a:lnTo>
                  <a:pt x="1911118" y="4432300"/>
                </a:lnTo>
                <a:lnTo>
                  <a:pt x="1906668" y="4436110"/>
                </a:lnTo>
                <a:lnTo>
                  <a:pt x="1902219" y="4439920"/>
                </a:lnTo>
                <a:lnTo>
                  <a:pt x="1897452" y="4443095"/>
                </a:lnTo>
                <a:lnTo>
                  <a:pt x="1892684" y="4446270"/>
                </a:lnTo>
                <a:lnTo>
                  <a:pt x="1887599" y="4448810"/>
                </a:lnTo>
                <a:lnTo>
                  <a:pt x="1882514" y="4451350"/>
                </a:lnTo>
                <a:lnTo>
                  <a:pt x="1877110" y="4453572"/>
                </a:lnTo>
                <a:lnTo>
                  <a:pt x="1872025" y="4455477"/>
                </a:lnTo>
                <a:lnTo>
                  <a:pt x="1866940" y="4457382"/>
                </a:lnTo>
                <a:lnTo>
                  <a:pt x="1861536" y="4458970"/>
                </a:lnTo>
                <a:lnTo>
                  <a:pt x="1855815" y="4459922"/>
                </a:lnTo>
                <a:lnTo>
                  <a:pt x="1850412" y="4460557"/>
                </a:lnTo>
                <a:lnTo>
                  <a:pt x="1845009" y="4461510"/>
                </a:lnTo>
                <a:lnTo>
                  <a:pt x="1839606" y="4461827"/>
                </a:lnTo>
                <a:lnTo>
                  <a:pt x="1833885" y="4462145"/>
                </a:lnTo>
                <a:lnTo>
                  <a:pt x="1828482" y="4461827"/>
                </a:lnTo>
                <a:lnTo>
                  <a:pt x="1823079" y="4461510"/>
                </a:lnTo>
                <a:lnTo>
                  <a:pt x="1817676" y="4460557"/>
                </a:lnTo>
                <a:lnTo>
                  <a:pt x="1811955" y="4459922"/>
                </a:lnTo>
                <a:lnTo>
                  <a:pt x="1806870" y="4458970"/>
                </a:lnTo>
                <a:lnTo>
                  <a:pt x="1801149" y="4457382"/>
                </a:lnTo>
                <a:lnTo>
                  <a:pt x="1795745" y="4455477"/>
                </a:lnTo>
                <a:lnTo>
                  <a:pt x="1790660" y="4453572"/>
                </a:lnTo>
                <a:lnTo>
                  <a:pt x="1785575" y="4451350"/>
                </a:lnTo>
                <a:lnTo>
                  <a:pt x="1780490" y="4448810"/>
                </a:lnTo>
                <a:lnTo>
                  <a:pt x="1775404" y="4446270"/>
                </a:lnTo>
                <a:lnTo>
                  <a:pt x="1770637" y="4443095"/>
                </a:lnTo>
                <a:lnTo>
                  <a:pt x="1766187" y="4439920"/>
                </a:lnTo>
                <a:lnTo>
                  <a:pt x="1761102" y="4436110"/>
                </a:lnTo>
                <a:lnTo>
                  <a:pt x="1756652" y="4432300"/>
                </a:lnTo>
                <a:lnTo>
                  <a:pt x="1752520" y="4428172"/>
                </a:lnTo>
                <a:lnTo>
                  <a:pt x="1746164" y="4421187"/>
                </a:lnTo>
                <a:lnTo>
                  <a:pt x="1740443" y="4414202"/>
                </a:lnTo>
                <a:lnTo>
                  <a:pt x="1735358" y="4406265"/>
                </a:lnTo>
                <a:lnTo>
                  <a:pt x="1730908" y="4398327"/>
                </a:lnTo>
                <a:lnTo>
                  <a:pt x="1727094" y="4389755"/>
                </a:lnTo>
                <a:lnTo>
                  <a:pt x="1724234" y="4381817"/>
                </a:lnTo>
                <a:lnTo>
                  <a:pt x="1722009" y="4373245"/>
                </a:lnTo>
                <a:lnTo>
                  <a:pt x="1720420" y="4364037"/>
                </a:lnTo>
                <a:lnTo>
                  <a:pt x="1719466" y="4355147"/>
                </a:lnTo>
                <a:lnTo>
                  <a:pt x="1719148" y="4346575"/>
                </a:lnTo>
                <a:lnTo>
                  <a:pt x="1719784" y="4337685"/>
                </a:lnTo>
                <a:lnTo>
                  <a:pt x="1721055" y="4328795"/>
                </a:lnTo>
                <a:lnTo>
                  <a:pt x="1722326" y="4320222"/>
                </a:lnTo>
                <a:lnTo>
                  <a:pt x="1724869" y="4311332"/>
                </a:lnTo>
                <a:lnTo>
                  <a:pt x="1728048" y="4303077"/>
                </a:lnTo>
                <a:lnTo>
                  <a:pt x="1732179" y="4294822"/>
                </a:lnTo>
                <a:lnTo>
                  <a:pt x="2001382" y="4025900"/>
                </a:lnTo>
                <a:lnTo>
                  <a:pt x="2005196" y="4021455"/>
                </a:lnTo>
                <a:lnTo>
                  <a:pt x="2009328" y="4017010"/>
                </a:lnTo>
                <a:lnTo>
                  <a:pt x="2012824" y="4012247"/>
                </a:lnTo>
                <a:lnTo>
                  <a:pt x="2016002" y="4007485"/>
                </a:lnTo>
                <a:lnTo>
                  <a:pt x="2018863" y="4002722"/>
                </a:lnTo>
                <a:lnTo>
                  <a:pt x="2022041" y="3997960"/>
                </a:lnTo>
                <a:lnTo>
                  <a:pt x="2024266" y="3992880"/>
                </a:lnTo>
                <a:lnTo>
                  <a:pt x="2026491" y="3987800"/>
                </a:lnTo>
                <a:lnTo>
                  <a:pt x="2028716" y="3982720"/>
                </a:lnTo>
                <a:lnTo>
                  <a:pt x="2030305" y="3977005"/>
                </a:lnTo>
                <a:lnTo>
                  <a:pt x="2031576" y="3971925"/>
                </a:lnTo>
                <a:lnTo>
                  <a:pt x="2032848" y="3966527"/>
                </a:lnTo>
                <a:lnTo>
                  <a:pt x="2033801" y="3960812"/>
                </a:lnTo>
                <a:lnTo>
                  <a:pt x="2034754" y="3955415"/>
                </a:lnTo>
                <a:lnTo>
                  <a:pt x="2035072" y="3949700"/>
                </a:lnTo>
                <a:lnTo>
                  <a:pt x="2035072" y="3944620"/>
                </a:lnTo>
                <a:lnTo>
                  <a:pt x="2035072" y="3938905"/>
                </a:lnTo>
                <a:lnTo>
                  <a:pt x="2034754" y="3933507"/>
                </a:lnTo>
                <a:lnTo>
                  <a:pt x="2033801" y="3927792"/>
                </a:lnTo>
                <a:lnTo>
                  <a:pt x="2032848" y="3922712"/>
                </a:lnTo>
                <a:lnTo>
                  <a:pt x="2031576" y="3916997"/>
                </a:lnTo>
                <a:lnTo>
                  <a:pt x="2030305" y="3911917"/>
                </a:lnTo>
                <a:lnTo>
                  <a:pt x="2028716" y="3906202"/>
                </a:lnTo>
                <a:lnTo>
                  <a:pt x="2026491" y="3901122"/>
                </a:lnTo>
                <a:lnTo>
                  <a:pt x="2024266" y="3896042"/>
                </a:lnTo>
                <a:lnTo>
                  <a:pt x="2022041" y="3890962"/>
                </a:lnTo>
                <a:lnTo>
                  <a:pt x="2018863" y="3886200"/>
                </a:lnTo>
                <a:lnTo>
                  <a:pt x="2016002" y="3881120"/>
                </a:lnTo>
                <a:lnTo>
                  <a:pt x="2012824" y="3876357"/>
                </a:lnTo>
                <a:lnTo>
                  <a:pt x="2009328" y="3871912"/>
                </a:lnTo>
                <a:lnTo>
                  <a:pt x="2005196" y="3867467"/>
                </a:lnTo>
                <a:lnTo>
                  <a:pt x="2001382" y="3863022"/>
                </a:lnTo>
                <a:lnTo>
                  <a:pt x="1996933" y="3858895"/>
                </a:lnTo>
                <a:lnTo>
                  <a:pt x="1992483" y="3855085"/>
                </a:lnTo>
                <a:lnTo>
                  <a:pt x="1988033" y="3851910"/>
                </a:lnTo>
                <a:lnTo>
                  <a:pt x="1983266" y="3848417"/>
                </a:lnTo>
                <a:lnTo>
                  <a:pt x="1978499" y="3845560"/>
                </a:lnTo>
                <a:lnTo>
                  <a:pt x="1973413" y="3842385"/>
                </a:lnTo>
                <a:lnTo>
                  <a:pt x="1968328" y="3839845"/>
                </a:lnTo>
                <a:lnTo>
                  <a:pt x="1962925" y="3837622"/>
                </a:lnTo>
                <a:lnTo>
                  <a:pt x="1957840" y="3835717"/>
                </a:lnTo>
                <a:lnTo>
                  <a:pt x="1952754" y="3834130"/>
                </a:lnTo>
                <a:lnTo>
                  <a:pt x="1947351" y="3832860"/>
                </a:lnTo>
                <a:lnTo>
                  <a:pt x="1941630" y="3831272"/>
                </a:lnTo>
                <a:lnTo>
                  <a:pt x="1936545" y="3830637"/>
                </a:lnTo>
                <a:lnTo>
                  <a:pt x="1930824" y="3829685"/>
                </a:lnTo>
                <a:lnTo>
                  <a:pt x="1925420" y="3829367"/>
                </a:lnTo>
                <a:lnTo>
                  <a:pt x="1919700" y="3829367"/>
                </a:lnTo>
                <a:lnTo>
                  <a:pt x="1914297" y="3829367"/>
                </a:lnTo>
                <a:lnTo>
                  <a:pt x="1908894" y="3829685"/>
                </a:lnTo>
                <a:lnTo>
                  <a:pt x="1903490" y="3830637"/>
                </a:lnTo>
                <a:lnTo>
                  <a:pt x="1897769" y="3831272"/>
                </a:lnTo>
                <a:lnTo>
                  <a:pt x="1892684" y="3832860"/>
                </a:lnTo>
                <a:lnTo>
                  <a:pt x="1886963" y="3834130"/>
                </a:lnTo>
                <a:lnTo>
                  <a:pt x="1881560" y="3835717"/>
                </a:lnTo>
                <a:lnTo>
                  <a:pt x="1876475" y="3837622"/>
                </a:lnTo>
                <a:lnTo>
                  <a:pt x="1871389" y="3839845"/>
                </a:lnTo>
                <a:lnTo>
                  <a:pt x="1866304" y="3842385"/>
                </a:lnTo>
                <a:lnTo>
                  <a:pt x="1861219" y="3845560"/>
                </a:lnTo>
                <a:lnTo>
                  <a:pt x="1856451" y="3848417"/>
                </a:lnTo>
                <a:lnTo>
                  <a:pt x="1852002" y="3851910"/>
                </a:lnTo>
                <a:lnTo>
                  <a:pt x="1846916" y="3855085"/>
                </a:lnTo>
                <a:lnTo>
                  <a:pt x="1842467" y="3858895"/>
                </a:lnTo>
                <a:lnTo>
                  <a:pt x="1838335" y="3863022"/>
                </a:lnTo>
                <a:lnTo>
                  <a:pt x="1271960" y="4428807"/>
                </a:lnTo>
                <a:lnTo>
                  <a:pt x="1267828" y="4432617"/>
                </a:lnTo>
                <a:lnTo>
                  <a:pt x="1263378" y="4436427"/>
                </a:lnTo>
                <a:lnTo>
                  <a:pt x="1258929" y="4440237"/>
                </a:lnTo>
                <a:lnTo>
                  <a:pt x="1254161" y="4443095"/>
                </a:lnTo>
                <a:lnTo>
                  <a:pt x="1249394" y="4446587"/>
                </a:lnTo>
                <a:lnTo>
                  <a:pt x="1244309" y="4449127"/>
                </a:lnTo>
                <a:lnTo>
                  <a:pt x="1239223" y="4451667"/>
                </a:lnTo>
                <a:lnTo>
                  <a:pt x="1234138" y="4453890"/>
                </a:lnTo>
                <a:lnTo>
                  <a:pt x="1228735" y="4455795"/>
                </a:lnTo>
                <a:lnTo>
                  <a:pt x="1223650" y="4457700"/>
                </a:lnTo>
                <a:lnTo>
                  <a:pt x="1218246" y="4458970"/>
                </a:lnTo>
                <a:lnTo>
                  <a:pt x="1212844" y="4460240"/>
                </a:lnTo>
                <a:lnTo>
                  <a:pt x="1207123" y="4461192"/>
                </a:lnTo>
                <a:lnTo>
                  <a:pt x="1202037" y="4461827"/>
                </a:lnTo>
                <a:lnTo>
                  <a:pt x="1196316" y="4462145"/>
                </a:lnTo>
                <a:lnTo>
                  <a:pt x="1190595" y="4462145"/>
                </a:lnTo>
                <a:lnTo>
                  <a:pt x="1185192" y="4462145"/>
                </a:lnTo>
                <a:lnTo>
                  <a:pt x="1179471" y="4461827"/>
                </a:lnTo>
                <a:lnTo>
                  <a:pt x="1174386" y="4461192"/>
                </a:lnTo>
                <a:lnTo>
                  <a:pt x="1168665" y="4460240"/>
                </a:lnTo>
                <a:lnTo>
                  <a:pt x="1163579" y="4458970"/>
                </a:lnTo>
                <a:lnTo>
                  <a:pt x="1157859" y="4457700"/>
                </a:lnTo>
                <a:lnTo>
                  <a:pt x="1152773" y="4455795"/>
                </a:lnTo>
                <a:lnTo>
                  <a:pt x="1147370" y="4453890"/>
                </a:lnTo>
                <a:lnTo>
                  <a:pt x="1142285" y="4451667"/>
                </a:lnTo>
                <a:lnTo>
                  <a:pt x="1136882" y="4449127"/>
                </a:lnTo>
                <a:lnTo>
                  <a:pt x="1132114" y="4446587"/>
                </a:lnTo>
                <a:lnTo>
                  <a:pt x="1127347" y="4443095"/>
                </a:lnTo>
                <a:lnTo>
                  <a:pt x="1122580" y="4440237"/>
                </a:lnTo>
                <a:lnTo>
                  <a:pt x="1117812" y="4436427"/>
                </a:lnTo>
                <a:lnTo>
                  <a:pt x="1113362" y="4432617"/>
                </a:lnTo>
                <a:lnTo>
                  <a:pt x="1109230" y="4428807"/>
                </a:lnTo>
                <a:lnTo>
                  <a:pt x="1105416" y="4424045"/>
                </a:lnTo>
                <a:lnTo>
                  <a:pt x="1101603" y="4419600"/>
                </a:lnTo>
                <a:lnTo>
                  <a:pt x="1097789" y="4415155"/>
                </a:lnTo>
                <a:lnTo>
                  <a:pt x="1094610" y="4410392"/>
                </a:lnTo>
                <a:lnTo>
                  <a:pt x="1091432" y="4405630"/>
                </a:lnTo>
                <a:lnTo>
                  <a:pt x="1088889" y="4400550"/>
                </a:lnTo>
                <a:lnTo>
                  <a:pt x="1086347" y="4395787"/>
                </a:lnTo>
                <a:lnTo>
                  <a:pt x="1084122" y="4390707"/>
                </a:lnTo>
                <a:lnTo>
                  <a:pt x="1082215" y="4385310"/>
                </a:lnTo>
                <a:lnTo>
                  <a:pt x="1080308" y="4379912"/>
                </a:lnTo>
                <a:lnTo>
                  <a:pt x="1078719" y="4374515"/>
                </a:lnTo>
                <a:lnTo>
                  <a:pt x="1077765" y="4369435"/>
                </a:lnTo>
                <a:lnTo>
                  <a:pt x="1076494" y="4363720"/>
                </a:lnTo>
                <a:lnTo>
                  <a:pt x="1076176" y="4358322"/>
                </a:lnTo>
                <a:lnTo>
                  <a:pt x="1075858" y="4352607"/>
                </a:lnTo>
                <a:lnTo>
                  <a:pt x="1075540" y="4347527"/>
                </a:lnTo>
                <a:lnTo>
                  <a:pt x="1075858" y="4341812"/>
                </a:lnTo>
                <a:lnTo>
                  <a:pt x="1076176" y="4336097"/>
                </a:lnTo>
                <a:lnTo>
                  <a:pt x="1076494" y="4330700"/>
                </a:lnTo>
                <a:lnTo>
                  <a:pt x="1077765" y="4325302"/>
                </a:lnTo>
                <a:lnTo>
                  <a:pt x="1078719" y="4319905"/>
                </a:lnTo>
                <a:lnTo>
                  <a:pt x="1080308" y="4314507"/>
                </a:lnTo>
                <a:lnTo>
                  <a:pt x="1082215" y="4309110"/>
                </a:lnTo>
                <a:lnTo>
                  <a:pt x="1084122" y="4303712"/>
                </a:lnTo>
                <a:lnTo>
                  <a:pt x="1086347" y="4298950"/>
                </a:lnTo>
                <a:lnTo>
                  <a:pt x="1088889" y="4293870"/>
                </a:lnTo>
                <a:lnTo>
                  <a:pt x="1091432" y="4288790"/>
                </a:lnTo>
                <a:lnTo>
                  <a:pt x="1094610" y="4284027"/>
                </a:lnTo>
                <a:lnTo>
                  <a:pt x="1097789" y="4279265"/>
                </a:lnTo>
                <a:lnTo>
                  <a:pt x="1101603" y="4274820"/>
                </a:lnTo>
                <a:lnTo>
                  <a:pt x="1105416" y="4270375"/>
                </a:lnTo>
                <a:lnTo>
                  <a:pt x="1109230" y="4265930"/>
                </a:lnTo>
                <a:lnTo>
                  <a:pt x="2363710" y="3013075"/>
                </a:lnTo>
                <a:lnTo>
                  <a:pt x="2367841" y="3008312"/>
                </a:lnTo>
                <a:lnTo>
                  <a:pt x="2371656" y="3003867"/>
                </a:lnTo>
                <a:lnTo>
                  <a:pt x="2375470" y="2999422"/>
                </a:lnTo>
                <a:lnTo>
                  <a:pt x="2378648" y="2994660"/>
                </a:lnTo>
                <a:lnTo>
                  <a:pt x="2381826" y="2989897"/>
                </a:lnTo>
                <a:lnTo>
                  <a:pt x="2384369" y="2985135"/>
                </a:lnTo>
                <a:lnTo>
                  <a:pt x="2386911" y="2979737"/>
                </a:lnTo>
                <a:lnTo>
                  <a:pt x="2389136" y="2974975"/>
                </a:lnTo>
                <a:lnTo>
                  <a:pt x="2391043" y="2969577"/>
                </a:lnTo>
                <a:lnTo>
                  <a:pt x="2392950" y="2964180"/>
                </a:lnTo>
                <a:lnTo>
                  <a:pt x="2394222" y="2958782"/>
                </a:lnTo>
                <a:lnTo>
                  <a:pt x="2395493" y="2953385"/>
                </a:lnTo>
                <a:lnTo>
                  <a:pt x="2396129" y="2947987"/>
                </a:lnTo>
                <a:lnTo>
                  <a:pt x="2397082" y="2942590"/>
                </a:lnTo>
                <a:lnTo>
                  <a:pt x="2397400" y="2936875"/>
                </a:lnTo>
                <a:lnTo>
                  <a:pt x="2397717" y="2931160"/>
                </a:lnTo>
                <a:lnTo>
                  <a:pt x="2397400" y="2926080"/>
                </a:lnTo>
                <a:lnTo>
                  <a:pt x="2397082" y="2920365"/>
                </a:lnTo>
                <a:lnTo>
                  <a:pt x="2396129" y="2914967"/>
                </a:lnTo>
                <a:lnTo>
                  <a:pt x="2395493" y="2909252"/>
                </a:lnTo>
                <a:lnTo>
                  <a:pt x="2394222" y="2904172"/>
                </a:lnTo>
                <a:lnTo>
                  <a:pt x="2392950" y="2898775"/>
                </a:lnTo>
                <a:lnTo>
                  <a:pt x="2391043" y="2893377"/>
                </a:lnTo>
                <a:lnTo>
                  <a:pt x="2389136" y="2887980"/>
                </a:lnTo>
                <a:lnTo>
                  <a:pt x="2386911" y="2882900"/>
                </a:lnTo>
                <a:lnTo>
                  <a:pt x="2384369" y="2878137"/>
                </a:lnTo>
                <a:lnTo>
                  <a:pt x="2381826" y="2873057"/>
                </a:lnTo>
                <a:lnTo>
                  <a:pt x="2378648" y="2868295"/>
                </a:lnTo>
                <a:lnTo>
                  <a:pt x="2375470" y="2863532"/>
                </a:lnTo>
                <a:lnTo>
                  <a:pt x="2371656" y="2859087"/>
                </a:lnTo>
                <a:lnTo>
                  <a:pt x="2367841" y="2854642"/>
                </a:lnTo>
                <a:lnTo>
                  <a:pt x="2363710" y="2850197"/>
                </a:lnTo>
                <a:lnTo>
                  <a:pt x="2359578" y="2846070"/>
                </a:lnTo>
                <a:lnTo>
                  <a:pt x="2355128" y="2842260"/>
                </a:lnTo>
                <a:lnTo>
                  <a:pt x="2350361" y="2838450"/>
                </a:lnTo>
                <a:lnTo>
                  <a:pt x="2345911" y="2835592"/>
                </a:lnTo>
                <a:lnTo>
                  <a:pt x="2341144" y="2832100"/>
                </a:lnTo>
                <a:lnTo>
                  <a:pt x="2336058" y="2829560"/>
                </a:lnTo>
                <a:lnTo>
                  <a:pt x="2330973" y="2827020"/>
                </a:lnTo>
                <a:lnTo>
                  <a:pt x="2325570" y="2824797"/>
                </a:lnTo>
                <a:lnTo>
                  <a:pt x="2320485" y="2822892"/>
                </a:lnTo>
                <a:lnTo>
                  <a:pt x="2315399" y="2820987"/>
                </a:lnTo>
                <a:lnTo>
                  <a:pt x="2309678" y="2820035"/>
                </a:lnTo>
                <a:lnTo>
                  <a:pt x="2304593" y="2818447"/>
                </a:lnTo>
                <a:lnTo>
                  <a:pt x="2298872" y="2817812"/>
                </a:lnTo>
                <a:lnTo>
                  <a:pt x="2293469" y="2816860"/>
                </a:lnTo>
                <a:lnTo>
                  <a:pt x="2288066" y="2816542"/>
                </a:lnTo>
                <a:lnTo>
                  <a:pt x="2282345" y="2816542"/>
                </a:lnTo>
                <a:lnTo>
                  <a:pt x="2276942" y="2816542"/>
                </a:lnTo>
                <a:lnTo>
                  <a:pt x="2271221" y="2816860"/>
                </a:lnTo>
                <a:lnTo>
                  <a:pt x="2266136" y="2817812"/>
                </a:lnTo>
                <a:lnTo>
                  <a:pt x="2260415" y="2818447"/>
                </a:lnTo>
                <a:lnTo>
                  <a:pt x="2254694" y="2820035"/>
                </a:lnTo>
                <a:lnTo>
                  <a:pt x="2249608" y="2820987"/>
                </a:lnTo>
                <a:lnTo>
                  <a:pt x="2244523" y="2822892"/>
                </a:lnTo>
                <a:lnTo>
                  <a:pt x="2239120" y="2824797"/>
                </a:lnTo>
                <a:lnTo>
                  <a:pt x="2234035" y="2827020"/>
                </a:lnTo>
                <a:lnTo>
                  <a:pt x="2228631" y="2829560"/>
                </a:lnTo>
                <a:lnTo>
                  <a:pt x="2223864" y="2832100"/>
                </a:lnTo>
                <a:lnTo>
                  <a:pt x="2219097" y="2835592"/>
                </a:lnTo>
                <a:lnTo>
                  <a:pt x="2214011" y="2838450"/>
                </a:lnTo>
                <a:lnTo>
                  <a:pt x="2209562" y="2842260"/>
                </a:lnTo>
                <a:lnTo>
                  <a:pt x="2205112" y="2846070"/>
                </a:lnTo>
                <a:lnTo>
                  <a:pt x="2200980" y="2850197"/>
                </a:lnTo>
                <a:lnTo>
                  <a:pt x="1039308" y="4010660"/>
                </a:lnTo>
                <a:lnTo>
                  <a:pt x="1034858" y="4014787"/>
                </a:lnTo>
                <a:lnTo>
                  <a:pt x="1030408" y="4018280"/>
                </a:lnTo>
                <a:lnTo>
                  <a:pt x="1025959" y="4022090"/>
                </a:lnTo>
                <a:lnTo>
                  <a:pt x="1020873" y="4025582"/>
                </a:lnTo>
                <a:lnTo>
                  <a:pt x="1016106" y="4028440"/>
                </a:lnTo>
                <a:lnTo>
                  <a:pt x="1011338" y="4030980"/>
                </a:lnTo>
                <a:lnTo>
                  <a:pt x="1005935" y="4033520"/>
                </a:lnTo>
                <a:lnTo>
                  <a:pt x="1001168" y="4035742"/>
                </a:lnTo>
                <a:lnTo>
                  <a:pt x="996083" y="4037647"/>
                </a:lnTo>
                <a:lnTo>
                  <a:pt x="990362" y="4039552"/>
                </a:lnTo>
                <a:lnTo>
                  <a:pt x="985276" y="4041140"/>
                </a:lnTo>
                <a:lnTo>
                  <a:pt x="979555" y="4042092"/>
                </a:lnTo>
                <a:lnTo>
                  <a:pt x="974470" y="4043045"/>
                </a:lnTo>
                <a:lnTo>
                  <a:pt x="968749" y="4043680"/>
                </a:lnTo>
                <a:lnTo>
                  <a:pt x="963028" y="4043997"/>
                </a:lnTo>
                <a:lnTo>
                  <a:pt x="957625" y="4043997"/>
                </a:lnTo>
                <a:lnTo>
                  <a:pt x="952222" y="4043997"/>
                </a:lnTo>
                <a:lnTo>
                  <a:pt x="946819" y="4043680"/>
                </a:lnTo>
                <a:lnTo>
                  <a:pt x="941098" y="4043045"/>
                </a:lnTo>
                <a:lnTo>
                  <a:pt x="935377" y="4042092"/>
                </a:lnTo>
                <a:lnTo>
                  <a:pt x="930291" y="4041140"/>
                </a:lnTo>
                <a:lnTo>
                  <a:pt x="925206" y="4039552"/>
                </a:lnTo>
                <a:lnTo>
                  <a:pt x="919485" y="4037647"/>
                </a:lnTo>
                <a:lnTo>
                  <a:pt x="914400" y="4035742"/>
                </a:lnTo>
                <a:lnTo>
                  <a:pt x="908997" y="4033520"/>
                </a:lnTo>
                <a:lnTo>
                  <a:pt x="904230" y="4030980"/>
                </a:lnTo>
                <a:lnTo>
                  <a:pt x="899462" y="4028440"/>
                </a:lnTo>
                <a:lnTo>
                  <a:pt x="894377" y="4025582"/>
                </a:lnTo>
                <a:lnTo>
                  <a:pt x="889609" y="4022090"/>
                </a:lnTo>
                <a:lnTo>
                  <a:pt x="885159" y="4018280"/>
                </a:lnTo>
                <a:lnTo>
                  <a:pt x="880710" y="4014787"/>
                </a:lnTo>
                <a:lnTo>
                  <a:pt x="876260" y="4010660"/>
                </a:lnTo>
                <a:lnTo>
                  <a:pt x="872128" y="4006215"/>
                </a:lnTo>
                <a:lnTo>
                  <a:pt x="868315" y="4002087"/>
                </a:lnTo>
                <a:lnTo>
                  <a:pt x="864501" y="3997007"/>
                </a:lnTo>
                <a:lnTo>
                  <a:pt x="861640" y="3992562"/>
                </a:lnTo>
                <a:lnTo>
                  <a:pt x="858144" y="3987800"/>
                </a:lnTo>
                <a:lnTo>
                  <a:pt x="855601" y="3982720"/>
                </a:lnTo>
                <a:lnTo>
                  <a:pt x="853059" y="3977640"/>
                </a:lnTo>
                <a:lnTo>
                  <a:pt x="850834" y="3972560"/>
                </a:lnTo>
                <a:lnTo>
                  <a:pt x="848927" y="3967162"/>
                </a:lnTo>
                <a:lnTo>
                  <a:pt x="847020" y="3962082"/>
                </a:lnTo>
                <a:lnTo>
                  <a:pt x="846066" y="3956367"/>
                </a:lnTo>
                <a:lnTo>
                  <a:pt x="844477" y="3951287"/>
                </a:lnTo>
                <a:lnTo>
                  <a:pt x="843842" y="3945572"/>
                </a:lnTo>
                <a:lnTo>
                  <a:pt x="842888" y="3940175"/>
                </a:lnTo>
                <a:lnTo>
                  <a:pt x="842570" y="3934777"/>
                </a:lnTo>
                <a:lnTo>
                  <a:pt x="842570" y="3929380"/>
                </a:lnTo>
                <a:lnTo>
                  <a:pt x="842570" y="3923665"/>
                </a:lnTo>
                <a:lnTo>
                  <a:pt x="842888" y="3918267"/>
                </a:lnTo>
                <a:lnTo>
                  <a:pt x="843842" y="3912552"/>
                </a:lnTo>
                <a:lnTo>
                  <a:pt x="844477" y="3907155"/>
                </a:lnTo>
                <a:lnTo>
                  <a:pt x="846066" y="3901757"/>
                </a:lnTo>
                <a:lnTo>
                  <a:pt x="847020" y="3896360"/>
                </a:lnTo>
                <a:lnTo>
                  <a:pt x="848927" y="3891280"/>
                </a:lnTo>
                <a:lnTo>
                  <a:pt x="850834" y="3886200"/>
                </a:lnTo>
                <a:lnTo>
                  <a:pt x="853059" y="3880802"/>
                </a:lnTo>
                <a:lnTo>
                  <a:pt x="855601" y="3875722"/>
                </a:lnTo>
                <a:lnTo>
                  <a:pt x="858144" y="3870642"/>
                </a:lnTo>
                <a:lnTo>
                  <a:pt x="861640" y="3865880"/>
                </a:lnTo>
                <a:lnTo>
                  <a:pt x="864501" y="3861117"/>
                </a:lnTo>
                <a:lnTo>
                  <a:pt x="868315" y="3856672"/>
                </a:lnTo>
                <a:lnTo>
                  <a:pt x="872128" y="3852227"/>
                </a:lnTo>
                <a:lnTo>
                  <a:pt x="876260" y="3847782"/>
                </a:lnTo>
                <a:lnTo>
                  <a:pt x="1469015" y="3255962"/>
                </a:lnTo>
                <a:lnTo>
                  <a:pt x="1473147" y="3251517"/>
                </a:lnTo>
                <a:lnTo>
                  <a:pt x="1476961" y="3247072"/>
                </a:lnTo>
                <a:lnTo>
                  <a:pt x="1480139" y="3242627"/>
                </a:lnTo>
                <a:lnTo>
                  <a:pt x="1483635" y="3237547"/>
                </a:lnTo>
                <a:lnTo>
                  <a:pt x="1486496" y="3232785"/>
                </a:lnTo>
                <a:lnTo>
                  <a:pt x="1489674" y="3228022"/>
                </a:lnTo>
                <a:lnTo>
                  <a:pt x="1491899" y="3223260"/>
                </a:lnTo>
                <a:lnTo>
                  <a:pt x="1494124" y="3217862"/>
                </a:lnTo>
                <a:lnTo>
                  <a:pt x="1496349" y="3212782"/>
                </a:lnTo>
                <a:lnTo>
                  <a:pt x="1497938" y="3207067"/>
                </a:lnTo>
                <a:lnTo>
                  <a:pt x="1499209" y="3201987"/>
                </a:lnTo>
                <a:lnTo>
                  <a:pt x="1500481" y="3196590"/>
                </a:lnTo>
                <a:lnTo>
                  <a:pt x="1501434" y="3191192"/>
                </a:lnTo>
                <a:lnTo>
                  <a:pt x="1502387" y="3185477"/>
                </a:lnTo>
                <a:lnTo>
                  <a:pt x="1502705" y="3179762"/>
                </a:lnTo>
                <a:lnTo>
                  <a:pt x="1502705" y="3174682"/>
                </a:lnTo>
                <a:lnTo>
                  <a:pt x="1502705" y="3168967"/>
                </a:lnTo>
                <a:lnTo>
                  <a:pt x="1502387" y="3163570"/>
                </a:lnTo>
                <a:lnTo>
                  <a:pt x="1501434" y="3157855"/>
                </a:lnTo>
                <a:lnTo>
                  <a:pt x="1500481" y="3152775"/>
                </a:lnTo>
                <a:lnTo>
                  <a:pt x="1499209" y="3147060"/>
                </a:lnTo>
                <a:lnTo>
                  <a:pt x="1497938" y="3141980"/>
                </a:lnTo>
                <a:lnTo>
                  <a:pt x="1496349" y="3136265"/>
                </a:lnTo>
                <a:lnTo>
                  <a:pt x="1494124" y="3131185"/>
                </a:lnTo>
                <a:lnTo>
                  <a:pt x="1491899" y="3126105"/>
                </a:lnTo>
                <a:lnTo>
                  <a:pt x="1489674" y="3121025"/>
                </a:lnTo>
                <a:lnTo>
                  <a:pt x="1486496" y="3116262"/>
                </a:lnTo>
                <a:lnTo>
                  <a:pt x="1483635" y="3111182"/>
                </a:lnTo>
                <a:lnTo>
                  <a:pt x="1480139" y="3106420"/>
                </a:lnTo>
                <a:lnTo>
                  <a:pt x="1476961" y="3101975"/>
                </a:lnTo>
                <a:lnTo>
                  <a:pt x="1473147" y="3097530"/>
                </a:lnTo>
                <a:lnTo>
                  <a:pt x="1469015" y="3093085"/>
                </a:lnTo>
                <a:lnTo>
                  <a:pt x="1465201" y="3089592"/>
                </a:lnTo>
                <a:lnTo>
                  <a:pt x="1461070" y="3086417"/>
                </a:lnTo>
                <a:lnTo>
                  <a:pt x="1453441" y="3080067"/>
                </a:lnTo>
                <a:lnTo>
                  <a:pt x="1444860" y="3074670"/>
                </a:lnTo>
                <a:lnTo>
                  <a:pt x="1436279" y="3070225"/>
                </a:lnTo>
                <a:lnTo>
                  <a:pt x="1427379" y="3066732"/>
                </a:lnTo>
                <a:lnTo>
                  <a:pt x="1417844" y="3063557"/>
                </a:lnTo>
                <a:lnTo>
                  <a:pt x="1408627" y="3061335"/>
                </a:lnTo>
                <a:lnTo>
                  <a:pt x="1398774" y="3060382"/>
                </a:lnTo>
                <a:lnTo>
                  <a:pt x="1389558" y="3059430"/>
                </a:lnTo>
                <a:lnTo>
                  <a:pt x="1380023" y="3059747"/>
                </a:lnTo>
                <a:lnTo>
                  <a:pt x="1370170" y="3060700"/>
                </a:lnTo>
                <a:lnTo>
                  <a:pt x="1360953" y="3062605"/>
                </a:lnTo>
                <a:lnTo>
                  <a:pt x="1351418" y="3065145"/>
                </a:lnTo>
                <a:lnTo>
                  <a:pt x="1342518" y="3068955"/>
                </a:lnTo>
                <a:lnTo>
                  <a:pt x="1333619" y="3073082"/>
                </a:lnTo>
                <a:lnTo>
                  <a:pt x="1325038" y="3077845"/>
                </a:lnTo>
                <a:lnTo>
                  <a:pt x="0" y="441183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10220419" y="1"/>
            <a:ext cx="1161270" cy="727075"/>
          </a:xfrm>
          <a:custGeom>
            <a:avLst/>
            <a:gdLst>
              <a:gd name="T0" fmla="*/ 2147483647 w 2812"/>
              <a:gd name="T1" fmla="*/ 2147483647 h 2288"/>
              <a:gd name="T2" fmla="*/ 2147483647 w 2812"/>
              <a:gd name="T3" fmla="*/ 2147483647 h 2288"/>
              <a:gd name="T4" fmla="*/ 2147483647 w 2812"/>
              <a:gd name="T5" fmla="*/ 2147483647 h 2288"/>
              <a:gd name="T6" fmla="*/ 2147483647 w 2812"/>
              <a:gd name="T7" fmla="*/ 2147483647 h 2288"/>
              <a:gd name="T8" fmla="*/ 2147483647 w 2812"/>
              <a:gd name="T9" fmla="*/ 2147483647 h 2288"/>
              <a:gd name="T10" fmla="*/ 2147483647 w 2812"/>
              <a:gd name="T11" fmla="*/ 2147483647 h 2288"/>
              <a:gd name="T12" fmla="*/ 2147483647 w 2812"/>
              <a:gd name="T13" fmla="*/ 2147483647 h 2288"/>
              <a:gd name="T14" fmla="*/ 2147483647 w 2812"/>
              <a:gd name="T15" fmla="*/ 2147483647 h 2288"/>
              <a:gd name="T16" fmla="*/ 2147483647 w 2812"/>
              <a:gd name="T17" fmla="*/ 2147483647 h 2288"/>
              <a:gd name="T18" fmla="*/ 2147483647 w 2812"/>
              <a:gd name="T19" fmla="*/ 2147483647 h 2288"/>
              <a:gd name="T20" fmla="*/ 2147483647 w 2812"/>
              <a:gd name="T21" fmla="*/ 2147483647 h 2288"/>
              <a:gd name="T22" fmla="*/ 2147483647 w 2812"/>
              <a:gd name="T23" fmla="*/ 2147483647 h 2288"/>
              <a:gd name="T24" fmla="*/ 2147483647 w 2812"/>
              <a:gd name="T25" fmla="*/ 2147483647 h 2288"/>
              <a:gd name="T26" fmla="*/ 2147483647 w 2812"/>
              <a:gd name="T27" fmla="*/ 2147483647 h 2288"/>
              <a:gd name="T28" fmla="*/ 2147483647 w 2812"/>
              <a:gd name="T29" fmla="*/ 2147483647 h 2288"/>
              <a:gd name="T30" fmla="*/ 2147483647 w 2812"/>
              <a:gd name="T31" fmla="*/ 2147483647 h 2288"/>
              <a:gd name="T32" fmla="*/ 2147483647 w 2812"/>
              <a:gd name="T33" fmla="*/ 2147483647 h 2288"/>
              <a:gd name="T34" fmla="*/ 2147483647 w 2812"/>
              <a:gd name="T35" fmla="*/ 0 h 2288"/>
              <a:gd name="T36" fmla="*/ 2147483647 w 2812"/>
              <a:gd name="T37" fmla="*/ 2147483647 h 2288"/>
              <a:gd name="T38" fmla="*/ 2147483647 w 2812"/>
              <a:gd name="T39" fmla="*/ 2147483647 h 2288"/>
              <a:gd name="T40" fmla="*/ 2147483647 w 2812"/>
              <a:gd name="T41" fmla="*/ 2147483647 h 2288"/>
              <a:gd name="T42" fmla="*/ 2147483647 w 2812"/>
              <a:gd name="T43" fmla="*/ 2147483647 h 2288"/>
              <a:gd name="T44" fmla="*/ 2147483647 w 2812"/>
              <a:gd name="T45" fmla="*/ 2147483647 h 2288"/>
              <a:gd name="T46" fmla="*/ 2147483647 w 2812"/>
              <a:gd name="T47" fmla="*/ 2147483647 h 2288"/>
              <a:gd name="T48" fmla="*/ 2147483647 w 2812"/>
              <a:gd name="T49" fmla="*/ 2147483647 h 2288"/>
              <a:gd name="T50" fmla="*/ 2147483647 w 2812"/>
              <a:gd name="T51" fmla="*/ 2147483647 h 2288"/>
              <a:gd name="T52" fmla="*/ 0 w 2812"/>
              <a:gd name="T53" fmla="*/ 2147483647 h 2288"/>
              <a:gd name="T54" fmla="*/ 2147483647 w 2812"/>
              <a:gd name="T55" fmla="*/ 2147483647 h 2288"/>
              <a:gd name="T56" fmla="*/ 2147483647 w 2812"/>
              <a:gd name="T57" fmla="*/ 2147483647 h 2288"/>
              <a:gd name="T58" fmla="*/ 2147483647 w 2812"/>
              <a:gd name="T59" fmla="*/ 2147483647 h 2288"/>
              <a:gd name="T60" fmla="*/ 2147483647 w 2812"/>
              <a:gd name="T61" fmla="*/ 2147483647 h 2288"/>
              <a:gd name="T62" fmla="*/ 2147483647 w 2812"/>
              <a:gd name="T63" fmla="*/ 2147483647 h 2288"/>
              <a:gd name="T64" fmla="*/ 2147483647 w 2812"/>
              <a:gd name="T65" fmla="*/ 2147483647 h 2288"/>
              <a:gd name="T66" fmla="*/ 2147483647 w 2812"/>
              <a:gd name="T67" fmla="*/ 2147483647 h 2288"/>
              <a:gd name="T68" fmla="*/ 2147483647 w 2812"/>
              <a:gd name="T69" fmla="*/ 2147483647 h 2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 userDrawn="1"/>
        </p:nvSpPr>
        <p:spPr bwMode="auto">
          <a:xfrm>
            <a:off x="1212837" y="6108700"/>
            <a:ext cx="1190148" cy="749300"/>
          </a:xfrm>
          <a:custGeom>
            <a:avLst/>
            <a:gdLst>
              <a:gd name="T0" fmla="*/ 2147483647 w 2886"/>
              <a:gd name="T1" fmla="*/ 2147483647 h 2358"/>
              <a:gd name="T2" fmla="*/ 2147483647 w 2886"/>
              <a:gd name="T3" fmla="*/ 2147483647 h 2358"/>
              <a:gd name="T4" fmla="*/ 2147483647 w 2886"/>
              <a:gd name="T5" fmla="*/ 2147483647 h 2358"/>
              <a:gd name="T6" fmla="*/ 2147483647 w 2886"/>
              <a:gd name="T7" fmla="*/ 2147483647 h 2358"/>
              <a:gd name="T8" fmla="*/ 2147483647 w 2886"/>
              <a:gd name="T9" fmla="*/ 2147483647 h 2358"/>
              <a:gd name="T10" fmla="*/ 2147483647 w 2886"/>
              <a:gd name="T11" fmla="*/ 2147483647 h 2358"/>
              <a:gd name="T12" fmla="*/ 2147483647 w 2886"/>
              <a:gd name="T13" fmla="*/ 2147483647 h 2358"/>
              <a:gd name="T14" fmla="*/ 2147483647 w 2886"/>
              <a:gd name="T15" fmla="*/ 2147483647 h 2358"/>
              <a:gd name="T16" fmla="*/ 2147483647 w 2886"/>
              <a:gd name="T17" fmla="*/ 0 h 2358"/>
              <a:gd name="T18" fmla="*/ 2147483647 w 2886"/>
              <a:gd name="T19" fmla="*/ 2147483647 h 2358"/>
              <a:gd name="T20" fmla="*/ 2147483647 w 2886"/>
              <a:gd name="T21" fmla="*/ 2147483647 h 2358"/>
              <a:gd name="T22" fmla="*/ 2147483647 w 2886"/>
              <a:gd name="T23" fmla="*/ 2147483647 h 2358"/>
              <a:gd name="T24" fmla="*/ 2147483647 w 2886"/>
              <a:gd name="T25" fmla="*/ 2147483647 h 2358"/>
              <a:gd name="T26" fmla="*/ 2147483647 w 2886"/>
              <a:gd name="T27" fmla="*/ 2147483647 h 2358"/>
              <a:gd name="T28" fmla="*/ 2147483647 w 2886"/>
              <a:gd name="T29" fmla="*/ 2147483647 h 2358"/>
              <a:gd name="T30" fmla="*/ 2147483647 w 2886"/>
              <a:gd name="T31" fmla="*/ 2147483647 h 2358"/>
              <a:gd name="T32" fmla="*/ 2147483647 w 2886"/>
              <a:gd name="T33" fmla="*/ 2147483647 h 2358"/>
              <a:gd name="T34" fmla="*/ 2147483647 w 2886"/>
              <a:gd name="T35" fmla="*/ 2147483647 h 2358"/>
              <a:gd name="T36" fmla="*/ 2147483647 w 2886"/>
              <a:gd name="T37" fmla="*/ 2147483647 h 2358"/>
              <a:gd name="T38" fmla="*/ 2147483647 w 2886"/>
              <a:gd name="T39" fmla="*/ 2147483647 h 2358"/>
              <a:gd name="T40" fmla="*/ 2147483647 w 2886"/>
              <a:gd name="T41" fmla="*/ 2147483647 h 2358"/>
              <a:gd name="T42" fmla="*/ 2147483647 w 2886"/>
              <a:gd name="T43" fmla="*/ 2147483647 h 2358"/>
              <a:gd name="T44" fmla="*/ 2147483647 w 2886"/>
              <a:gd name="T45" fmla="*/ 2147483647 h 2358"/>
              <a:gd name="T46" fmla="*/ 2147483647 w 2886"/>
              <a:gd name="T47" fmla="*/ 2147483647 h 2358"/>
              <a:gd name="T48" fmla="*/ 2147483647 w 2886"/>
              <a:gd name="T49" fmla="*/ 2147483647 h 2358"/>
              <a:gd name="T50" fmla="*/ 2147483647 w 2886"/>
              <a:gd name="T51" fmla="*/ 2147483647 h 2358"/>
              <a:gd name="T52" fmla="*/ 2147483647 w 2886"/>
              <a:gd name="T53" fmla="*/ 2147483647 h 2358"/>
              <a:gd name="T54" fmla="*/ 2147483647 w 2886"/>
              <a:gd name="T55" fmla="*/ 2147483647 h 2358"/>
              <a:gd name="T56" fmla="*/ 2147483647 w 2886"/>
              <a:gd name="T57" fmla="*/ 2147483647 h 2358"/>
              <a:gd name="T58" fmla="*/ 2147483647 w 2886"/>
              <a:gd name="T59" fmla="*/ 2147483647 h 2358"/>
              <a:gd name="T60" fmla="*/ 2147483647 w 2886"/>
              <a:gd name="T61" fmla="*/ 2147483647 h 2358"/>
              <a:gd name="T62" fmla="*/ 2147483647 w 2886"/>
              <a:gd name="T63" fmla="*/ 2147483647 h 2358"/>
              <a:gd name="T64" fmla="*/ 2147483647 w 2886"/>
              <a:gd name="T65" fmla="*/ 2147483647 h 2358"/>
              <a:gd name="T66" fmla="*/ 2147483647 w 2886"/>
              <a:gd name="T67" fmla="*/ 2147483647 h 2358"/>
              <a:gd name="T68" fmla="*/ 2147483647 w 2886"/>
              <a:gd name="T69" fmla="*/ 2147483647 h 23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0" y="6402388"/>
            <a:ext cx="802371" cy="455612"/>
          </a:xfrm>
          <a:custGeom>
            <a:avLst/>
            <a:gdLst>
              <a:gd name="T0" fmla="*/ 0 w 1944"/>
              <a:gd name="T1" fmla="*/ 2147483647 h 1437"/>
              <a:gd name="T2" fmla="*/ 2147483647 w 1944"/>
              <a:gd name="T3" fmla="*/ 2147483647 h 1437"/>
              <a:gd name="T4" fmla="*/ 2147483647 w 1944"/>
              <a:gd name="T5" fmla="*/ 2147483647 h 1437"/>
              <a:gd name="T6" fmla="*/ 2147483647 w 1944"/>
              <a:gd name="T7" fmla="*/ 2147483647 h 1437"/>
              <a:gd name="T8" fmla="*/ 2147483647 w 1944"/>
              <a:gd name="T9" fmla="*/ 2147483647 h 1437"/>
              <a:gd name="T10" fmla="*/ 2147483647 w 1944"/>
              <a:gd name="T11" fmla="*/ 2147483647 h 1437"/>
              <a:gd name="T12" fmla="*/ 2147483647 w 1944"/>
              <a:gd name="T13" fmla="*/ 2147483647 h 1437"/>
              <a:gd name="T14" fmla="*/ 2147483647 w 1944"/>
              <a:gd name="T15" fmla="*/ 2147483647 h 1437"/>
              <a:gd name="T16" fmla="*/ 2147483647 w 1944"/>
              <a:gd name="T17" fmla="*/ 2147483647 h 1437"/>
              <a:gd name="T18" fmla="*/ 2147483647 w 1944"/>
              <a:gd name="T19" fmla="*/ 2147483647 h 1437"/>
              <a:gd name="T20" fmla="*/ 2147483647 w 1944"/>
              <a:gd name="T21" fmla="*/ 2147483647 h 1437"/>
              <a:gd name="T22" fmla="*/ 2147483647 w 1944"/>
              <a:gd name="T23" fmla="*/ 2147483647 h 1437"/>
              <a:gd name="T24" fmla="*/ 2147483647 w 1944"/>
              <a:gd name="T25" fmla="*/ 2147483647 h 1437"/>
              <a:gd name="T26" fmla="*/ 2147483647 w 1944"/>
              <a:gd name="T27" fmla="*/ 2147483647 h 1437"/>
              <a:gd name="T28" fmla="*/ 2147483647 w 1944"/>
              <a:gd name="T29" fmla="*/ 2147483647 h 1437"/>
              <a:gd name="T30" fmla="*/ 2147483647 w 1944"/>
              <a:gd name="T31" fmla="*/ 2147483647 h 1437"/>
              <a:gd name="T32" fmla="*/ 2147483647 w 1944"/>
              <a:gd name="T33" fmla="*/ 2147483647 h 1437"/>
              <a:gd name="T34" fmla="*/ 2147483647 w 1944"/>
              <a:gd name="T35" fmla="*/ 2147483647 h 1437"/>
              <a:gd name="T36" fmla="*/ 2147483647 w 1944"/>
              <a:gd name="T37" fmla="*/ 2147483647 h 1437"/>
              <a:gd name="T38" fmla="*/ 2147483647 w 1944"/>
              <a:gd name="T39" fmla="*/ 2147483647 h 1437"/>
              <a:gd name="T40" fmla="*/ 2147483647 w 1944"/>
              <a:gd name="T41" fmla="*/ 2147483647 h 1437"/>
              <a:gd name="T42" fmla="*/ 2147483647 w 1944"/>
              <a:gd name="T43" fmla="*/ 2147483647 h 1437"/>
              <a:gd name="T44" fmla="*/ 2147483647 w 1944"/>
              <a:gd name="T45" fmla="*/ 2147483647 h 1437"/>
              <a:gd name="T46" fmla="*/ 2147483647 w 1944"/>
              <a:gd name="T47" fmla="*/ 2147483647 h 1437"/>
              <a:gd name="T48" fmla="*/ 2147483647 w 1944"/>
              <a:gd name="T49" fmla="*/ 2147483647 h 1437"/>
              <a:gd name="T50" fmla="*/ 2147483647 w 1944"/>
              <a:gd name="T51" fmla="*/ 2147483647 h 1437"/>
              <a:gd name="T52" fmla="*/ 2147483647 w 1944"/>
              <a:gd name="T53" fmla="*/ 0 h 1437"/>
              <a:gd name="T54" fmla="*/ 2147483647 w 1944"/>
              <a:gd name="T55" fmla="*/ 2147483647 h 1437"/>
              <a:gd name="T56" fmla="*/ 2147483647 w 1944"/>
              <a:gd name="T57" fmla="*/ 2147483647 h 1437"/>
              <a:gd name="T58" fmla="*/ 2147483647 w 1944"/>
              <a:gd name="T59" fmla="*/ 2147483647 h 1437"/>
              <a:gd name="T60" fmla="*/ 2147483647 w 1944"/>
              <a:gd name="T61" fmla="*/ 2147483647 h 1437"/>
              <a:gd name="T62" fmla="*/ 2147483647 w 1944"/>
              <a:gd name="T63" fmla="*/ 2147483647 h 1437"/>
              <a:gd name="T64" fmla="*/ 2147483647 w 1944"/>
              <a:gd name="T65" fmla="*/ 2147483647 h 1437"/>
              <a:gd name="T66" fmla="*/ 2147483647 w 1944"/>
              <a:gd name="T67" fmla="*/ 2147483647 h 1437"/>
              <a:gd name="T68" fmla="*/ 2147483647 w 1944"/>
              <a:gd name="T69" fmla="*/ 2147483647 h 1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11">
            <a:extLst/>
          </p:cNvPr>
          <p:cNvSpPr>
            <a:spLocks/>
          </p:cNvSpPr>
          <p:nvPr userDrawn="1"/>
        </p:nvSpPr>
        <p:spPr bwMode="auto">
          <a:xfrm>
            <a:off x="1" y="2381251"/>
            <a:ext cx="1431477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>
            <a:extLst/>
          </p:cNvPr>
          <p:cNvSpPr>
            <a:spLocks/>
          </p:cNvSpPr>
          <p:nvPr userDrawn="1"/>
        </p:nvSpPr>
        <p:spPr bwMode="auto">
          <a:xfrm>
            <a:off x="11247618" y="3781426"/>
            <a:ext cx="633232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3788536" y="8840"/>
            <a:ext cx="4303778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2759371" y="2436989"/>
            <a:ext cx="6549228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8927139" y="6356351"/>
            <a:ext cx="267319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0F66-163E-426E-8DFF-C2844748DB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9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AD3B-F24A-4551-8C0A-BE91D512D8D4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C4A64-AA94-4A3A-BA76-FF0C26E2E19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3716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2572-11A1-4406-97AB-94179C8A6D2B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D5EE-91F2-4453-BFC0-77F6966D50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25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D1D7-7418-461E-9769-2C3740C9D1C5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D12D-DF7E-4043-8275-BE4B678C95A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379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4231-08D1-49B0-B461-C3E884E669D9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E34B-456D-4A1C-9294-1070C99BFBD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954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D709-176F-4DDD-9650-FB2AEFBCB704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6A19-7340-4E8E-8B31-EF9B327792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587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0863-2A55-49E8-B9A4-ABA3BAD2D8C4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ED96-FE5A-4010-AD90-931228C169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091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F4FE-EE35-4CA7-80A6-8A7E9E7A2461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41B9-1A01-4063-9DF9-9914904E26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309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ED4B-0CFB-44B2-A512-DB180D01B5F8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635D-44B8-4EA9-AFFE-19952F6622C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21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94043" y="1600201"/>
            <a:ext cx="106927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AF3202-57C9-4C0C-9C73-787EE51EFA19}" type="datetime1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EFE1D7-347D-4C51-9A8A-7F847D3280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тезисов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188085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51793" y="1484784"/>
            <a:ext cx="11880850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«Легкие деньги» - тяжелые последствия</a:t>
            </a: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644281" y="4725144"/>
            <a:ext cx="6480719" cy="16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24000" algn="just" eaLnBrk="1" hangingPunct="1">
              <a:spcBef>
                <a:spcPts val="0"/>
              </a:spcBef>
              <a:defRPr/>
            </a:pPr>
            <a:endParaRPr lang="ru-RU" sz="24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тезисов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188085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51793" y="1484784"/>
            <a:ext cx="11880850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«Легкие деньги» - тяжелые последствия</a:t>
            </a:r>
          </a:p>
          <a:p>
            <a:pPr indent="0" algn="ctr" eaLnBrk="1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644281" y="4725144"/>
            <a:ext cx="6480719" cy="16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24000" algn="just" eaLnBrk="1" hangingPunct="1">
              <a:spcBef>
                <a:spcPts val="0"/>
              </a:spcBef>
              <a:defRPr/>
            </a:pPr>
            <a:endParaRPr lang="ru-RU" sz="24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71399"/>
            <a:ext cx="12277129" cy="129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5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5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На 01.09.2024 г.:</a:t>
            </a:r>
            <a:endParaRPr lang="ru-RU" sz="22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963241" y="1279470"/>
            <a:ext cx="9649072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ru-RU" altLang="ru-RU" sz="2000" b="1" dirty="0">
              <a:solidFill>
                <a:schemeClr val="bg1"/>
              </a:solidFill>
              <a:ea typeface="Open Sans"/>
              <a:cs typeface="Times New Roman" pitchFamily="18" charset="0"/>
            </a:endParaRPr>
          </a:p>
        </p:txBody>
      </p:sp>
      <p:sp>
        <p:nvSpPr>
          <p:cNvPr id="87042" name="AutoShape 2" descr="file:///E:/hurto-64448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4" name="AutoShape 4" descr="file:///E:/hurto-64448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6" name="AutoShape 6" descr="file:///E:/hurto-64448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8" name="AutoShape 8" descr="file:///D:/%D0%91%D0%B0%D1%80%D0%B4%D0%B5%D0%B5%D0%B2/%D0%9A%D0%BE%D0%BD%D1%81%D0%BF%D0%B5%D0%BA%D1%82%D1%8B/%D0%B3%D1%80%D0%B0%D0%B1%D0%B5%D0%B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50" name="AutoShape 10" descr="file:///D:/%D0%91%D0%B0%D1%80%D0%B4%D0%B5%D0%B5%D0%B2/%D0%9A%D0%BE%D0%BD%D1%81%D0%BF%D0%B5%D0%BA%D1%82%D1%8B/%D0%B3%D1%80%D0%B0%D0%B1%D0%B5%D0%B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7" y="260648"/>
            <a:ext cx="115212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28057" y="148135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be-BY" sz="2400" b="1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воспитательной  и исправительной колониях содержится  </a:t>
            </a:r>
            <a:r>
              <a:rPr lang="ru-RU" sz="2400" b="1" dirty="0" smtClean="0">
                <a:solidFill>
                  <a:srgbClr val="FF0000"/>
                </a:solidFill>
              </a:rPr>
              <a:t>176</a:t>
            </a:r>
            <a:r>
              <a:rPr lang="ru-RU" sz="2400" b="1" dirty="0" smtClean="0">
                <a:solidFill>
                  <a:schemeClr val="bg1"/>
                </a:solidFill>
              </a:rPr>
              <a:t> несовершеннолетних;</a:t>
            </a:r>
            <a:endParaRPr lang="ru-RU" altLang="ru-RU" sz="2400" b="1" dirty="0" smtClean="0">
              <a:solidFill>
                <a:schemeClr val="bg1"/>
              </a:solidFill>
              <a:ea typeface="Open Sans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6089" y="242088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be-BY" sz="2400" b="1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специальных учебно-воспитательных и специальном лечебно-воспитательном учреждениях закрытого типа –  </a:t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268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 несовершеннолетних </a:t>
            </a:r>
            <a:endParaRPr lang="ru-RU" altLang="ru-RU" sz="2400" b="1" dirty="0" smtClean="0">
              <a:solidFill>
                <a:schemeClr val="bg1"/>
              </a:solidFill>
              <a:ea typeface="Open Sans"/>
              <a:cs typeface="Times New Roman" pitchFamily="18" charset="0"/>
            </a:endParaRPr>
          </a:p>
        </p:txBody>
      </p:sp>
      <p:pic>
        <p:nvPicPr>
          <p:cNvPr id="18" name="Picture 2" descr="C:\Users\КОЛЛЕГА\Desktop\преза никита\могилев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-5582"/>
          <a:stretch/>
        </p:blipFill>
        <p:spPr bwMode="auto">
          <a:xfrm>
            <a:off x="7452593" y="4509120"/>
            <a:ext cx="4104456" cy="218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КОЛЛЕГА\Desktop\преза никита\прогул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5" t="23145" r="16195" b="24629"/>
          <a:stretch/>
        </p:blipFill>
        <p:spPr bwMode="auto">
          <a:xfrm>
            <a:off x="2412033" y="4581128"/>
            <a:ext cx="4707767" cy="210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21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1" y="-5576"/>
            <a:ext cx="5191942" cy="685800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546" y="2375"/>
            <a:ext cx="5332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4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08565" y="-1190625"/>
            <a:ext cx="4770903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ЛЮДИ В НАРКОБИЗНЕСЕ</a:t>
            </a:r>
          </a:p>
        </p:txBody>
      </p:sp>
      <p:sp>
        <p:nvSpPr>
          <p:cNvPr id="4403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40025" y="1268760"/>
            <a:ext cx="7297647" cy="117951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25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Трафаретчики</a:t>
            </a:r>
            <a:r>
              <a:rPr lang="ru-RU" altLang="ru-RU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лица, которые работают на Интернет-магазин по сбыту наркотических средств и психотропных веществ.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5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Закладчики</a:t>
            </a:r>
            <a:r>
              <a:rPr lang="ru-RU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минеры) – </a:t>
            </a:r>
            <a:r>
              <a:rPr lang="be-BY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делающие в парках, в подъездах, и других общественных местах, где легко скрыться от посторонних глаз, закладки наркотиков.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5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Спортики</a:t>
            </a:r>
            <a:r>
              <a:rPr lang="ru-RU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рабочие Интернет-магазинов по продаже наркотиков, которые по указанию своих кураторов разбираются с обманувшими магазин лицами (закладчиками, </a:t>
            </a:r>
            <a:r>
              <a:rPr lang="ru-RU" alt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трафаретчиками) </a:t>
            </a:r>
            <a:r>
              <a:rPr lang="ru-RU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физической расправы</a:t>
            </a:r>
            <a:r>
              <a:rPr lang="ru-RU" alt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1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259905" y="837342"/>
            <a:ext cx="3456384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ПРЕСТУПЛЕНИЕ И НАКАЗАНИЕ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289" y="1196752"/>
            <a:ext cx="62646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5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Действия </a:t>
            </a:r>
            <a:r>
              <a:rPr lang="ru-RU" altLang="ru-RU" sz="2500" b="1" dirty="0">
                <a:solidFill>
                  <a:srgbClr val="FFFF00"/>
                </a:solidFill>
                <a:ea typeface="Open Sans"/>
                <a:cs typeface="Times New Roman" pitchFamily="18" charset="0"/>
              </a:rPr>
              <a:t>«закладчиков» </a:t>
            </a:r>
            <a:r>
              <a:rPr lang="ru-RU" altLang="ru-RU" sz="25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, </a:t>
            </a:r>
            <a:r>
              <a:rPr lang="ru-RU" altLang="ru-RU" sz="2500" b="1" dirty="0" smtClean="0">
                <a:solidFill>
                  <a:srgbClr val="FFFF00"/>
                </a:solidFill>
                <a:ea typeface="Open Sans"/>
                <a:cs typeface="Times New Roman" pitchFamily="18" charset="0"/>
              </a:rPr>
              <a:t>трафаретчиков и</a:t>
            </a:r>
            <a:r>
              <a:rPr lang="ru-RU" altLang="ru-RU" sz="25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FFFF00"/>
                </a:solidFill>
                <a:ea typeface="Open Sans"/>
                <a:cs typeface="Times New Roman" pitchFamily="18" charset="0"/>
              </a:rPr>
              <a:t>«</a:t>
            </a:r>
            <a:r>
              <a:rPr lang="ru-RU" altLang="ru-RU" sz="2500" b="1" dirty="0" err="1">
                <a:solidFill>
                  <a:srgbClr val="FFFF00"/>
                </a:solidFill>
                <a:ea typeface="Open Sans"/>
                <a:cs typeface="Times New Roman" pitchFamily="18" charset="0"/>
              </a:rPr>
              <a:t>спортиков</a:t>
            </a:r>
            <a:r>
              <a:rPr lang="ru-RU" altLang="ru-RU" sz="2500" b="1" dirty="0">
                <a:solidFill>
                  <a:srgbClr val="FFFF00"/>
                </a:solidFill>
                <a:ea typeface="Open Sans"/>
                <a:cs typeface="Times New Roman" pitchFamily="18" charset="0"/>
              </a:rPr>
              <a:t>» </a:t>
            </a:r>
            <a:r>
              <a:rPr lang="ru-RU" altLang="ru-RU" sz="2500" b="1" dirty="0" smtClean="0">
                <a:solidFill>
                  <a:srgbClr val="FFFF00"/>
                </a:solidFill>
                <a:ea typeface="Open Sans"/>
                <a:cs typeface="Times New Roman" pitchFamily="18" charset="0"/>
              </a:rPr>
              <a:t>квалифицируются как:</a:t>
            </a:r>
            <a:endParaRPr lang="ru-RU" altLang="ru-RU" sz="2500" b="1" dirty="0">
              <a:solidFill>
                <a:srgbClr val="FFFF00"/>
              </a:solidFill>
              <a:ea typeface="Open Sans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996208" y="2420888"/>
            <a:ext cx="554461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ea typeface="Open Sans"/>
                <a:cs typeface="Times New Roman" pitchFamily="18" charset="0"/>
              </a:rPr>
              <a:t>незаконный оборот наркотических средств, психотропных веществ, их </a:t>
            </a:r>
            <a:r>
              <a:rPr lang="ru-RU" altLang="ru-RU" sz="2400" b="1" dirty="0" err="1">
                <a:solidFill>
                  <a:schemeClr val="bg1"/>
                </a:solidFill>
                <a:ea typeface="Open Sans"/>
                <a:cs typeface="Times New Roman" pitchFamily="18" charset="0"/>
              </a:rPr>
              <a:t>прекурсоров</a:t>
            </a:r>
            <a:r>
              <a:rPr lang="ru-RU" altLang="ru-RU" sz="2400" b="1" dirty="0">
                <a:solidFill>
                  <a:schemeClr val="bg1"/>
                </a:solidFill>
                <a:ea typeface="Open Sans"/>
                <a:cs typeface="Times New Roman" pitchFamily="18" charset="0"/>
              </a:rPr>
              <a:t> и аналогов.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2400" b="1" dirty="0">
              <a:solidFill>
                <a:schemeClr val="bg1"/>
              </a:solidFill>
              <a:ea typeface="Open Sans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За </a:t>
            </a:r>
            <a:r>
              <a:rPr lang="ru-RU" altLang="ru-RU" sz="2400" b="1" dirty="0">
                <a:solidFill>
                  <a:schemeClr val="bg1"/>
                </a:solidFill>
                <a:ea typeface="Open Sans"/>
                <a:cs typeface="Times New Roman" pitchFamily="18" charset="0"/>
              </a:rPr>
              <a:t>указанные действия предусмотрена уголовная ответственность по </a:t>
            </a:r>
            <a:r>
              <a:rPr lang="ru-RU" altLang="ru-RU" sz="24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ст. </a:t>
            </a:r>
            <a:r>
              <a:rPr lang="ru-RU" altLang="ru-RU" sz="2400" b="1" dirty="0">
                <a:solidFill>
                  <a:schemeClr val="bg1"/>
                </a:solidFill>
                <a:ea typeface="Open Sans"/>
                <a:cs typeface="Times New Roman" pitchFamily="18" charset="0"/>
              </a:rPr>
              <a:t>328 Уголовного кодекса Республики Беларусь, с </a:t>
            </a:r>
            <a:r>
              <a:rPr lang="ru-RU" altLang="ru-RU" sz="24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наказанием </a:t>
            </a:r>
            <a:endParaRPr lang="ru-RU" altLang="ru-RU" sz="2400" b="1" dirty="0">
              <a:solidFill>
                <a:schemeClr val="bg1"/>
              </a:solidFill>
              <a:ea typeface="Open Sans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2800" b="1" u="sng" dirty="0" smtClean="0">
                <a:solidFill>
                  <a:srgbClr val="FF0000"/>
                </a:solidFill>
                <a:ea typeface="Open Sans"/>
                <a:cs typeface="Times New Roman" pitchFamily="18" charset="0"/>
              </a:rPr>
              <a:t>от 6 до 15 </a:t>
            </a:r>
            <a:r>
              <a:rPr lang="ru-RU" altLang="ru-RU" sz="2800" b="1" u="sng" dirty="0">
                <a:solidFill>
                  <a:srgbClr val="FF0000"/>
                </a:solidFill>
                <a:ea typeface="Open Sans"/>
                <a:cs typeface="Times New Roman" pitchFamily="18" charset="0"/>
              </a:rPr>
              <a:t>лет лишения свободы.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2000" b="1" dirty="0">
              <a:solidFill>
                <a:schemeClr val="bg1"/>
              </a:solidFill>
              <a:ea typeface="Open Sans"/>
              <a:cs typeface="Times New Roman" pitchFamily="18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0" y="785128"/>
            <a:ext cx="1070515" cy="16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4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9ED96-FE5A-4010-AD90-931228C1694D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pic>
        <p:nvPicPr>
          <p:cNvPr id="3" name="Рисунок 14">
            <a:extLst>
              <a:ext uri="{FF2B5EF4-FFF2-40B4-BE49-F238E27FC236}">
                <a16:creationId xmlns:a16="http://schemas.microsoft.com/office/drawing/2014/main" xmlns="" id="{15E80F5F-787D-4E18-BB57-F6045D2A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82" y="4222077"/>
            <a:ext cx="3276129" cy="2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F09DDDF-4350-4AA2-973B-DEC88468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5" y="1230598"/>
            <a:ext cx="4977075" cy="3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589" y="188640"/>
            <a:ext cx="10653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7030A0"/>
                </a:solidFill>
              </a:rPr>
              <a:t>В Интернет пространстве полно объявлений о получении </a:t>
            </a:r>
            <a:r>
              <a:rPr lang="ru-RU" sz="2700" b="1" dirty="0">
                <a:solidFill>
                  <a:srgbClr val="7030A0"/>
                </a:solidFill>
              </a:rPr>
              <a:t>прибыли</a:t>
            </a:r>
            <a:r>
              <a:rPr lang="ru-RU" sz="3000" b="1" dirty="0">
                <a:solidFill>
                  <a:srgbClr val="7030A0"/>
                </a:solidFill>
              </a:rPr>
              <a:t> путем продажи реквизитов своих банковских карт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385" y="1412776"/>
            <a:ext cx="5940425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</a:rPr>
              <a:t>Суть работы! </a:t>
            </a:r>
          </a:p>
          <a:p>
            <a:r>
              <a:rPr lang="ru-RU" b="1" dirty="0"/>
              <a:t>1. несовершеннолетний обращается в банк, открывает несколько счетов на свое имя и получает банковские платежные карточки;</a:t>
            </a:r>
          </a:p>
          <a:p>
            <a:r>
              <a:rPr lang="ru-RU" b="1" dirty="0"/>
              <a:t>2. реквизиты платежных средств несовершеннолетний передает третьему лицу за материальное вознаграждение. </a:t>
            </a:r>
          </a:p>
          <a:p>
            <a:endParaRPr lang="ru-RU" dirty="0"/>
          </a:p>
          <a:p>
            <a:r>
              <a:rPr lang="ru-RU" b="1" u="sng" dirty="0">
                <a:solidFill>
                  <a:srgbClr val="FF0000"/>
                </a:solidFill>
              </a:rPr>
              <a:t>Примерный ЗАРАБОТОК: </a:t>
            </a:r>
            <a:r>
              <a:rPr lang="ru-RU" b="1" u="sng" dirty="0" smtClean="0">
                <a:solidFill>
                  <a:srgbClr val="FF0000"/>
                </a:solidFill>
              </a:rPr>
              <a:t>20 рублей</a:t>
            </a:r>
            <a:r>
              <a:rPr lang="ru-RU" b="1" u="sng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825" y="463906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Данные деяния образуют состав преступления </a:t>
            </a:r>
            <a:r>
              <a:rPr lang="ru-RU" i="1" dirty="0"/>
              <a:t>(ст. 222 УК Незаконный оборот средств платежа и (или) инструментов)</a:t>
            </a:r>
            <a:r>
              <a:rPr lang="ru-RU" b="1" dirty="0"/>
              <a:t>, санкция которого может предусматривать </a:t>
            </a:r>
            <a:r>
              <a:rPr lang="ru-RU" b="1" u="sng" dirty="0">
                <a:solidFill>
                  <a:srgbClr val="FF0000"/>
                </a:solidFill>
              </a:rPr>
              <a:t>наказание до 10 лет лишения свободы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9" y="5589240"/>
            <a:ext cx="115212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99" y="512763"/>
            <a:ext cx="11414692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u="sng" dirty="0">
                <a:solidFill>
                  <a:schemeClr val="bg1"/>
                </a:solidFill>
              </a:rPr>
              <a:t>Современные финансовые инструменты</a:t>
            </a:r>
          </a:p>
        </p:txBody>
      </p:sp>
      <p:pic>
        <p:nvPicPr>
          <p:cNvPr id="57347" name="Picture 2" descr="G:\Эл деньг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17" y="1484314"/>
            <a:ext cx="507658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 descr="G:\кри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408" y="3500439"/>
            <a:ext cx="577563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3"/>
          <p:cNvSpPr txBox="1">
            <a:spLocks noChangeArrowheads="1"/>
          </p:cNvSpPr>
          <p:nvPr/>
        </p:nvSpPr>
        <p:spPr bwMode="auto">
          <a:xfrm>
            <a:off x="5754787" y="2782889"/>
            <a:ext cx="561246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u="sng" dirty="0">
                <a:solidFill>
                  <a:srgbClr val="C00000"/>
                </a:solidFill>
                <a:latin typeface="Antique-Olive"/>
              </a:rPr>
              <a:t>Электронные деньги</a:t>
            </a:r>
          </a:p>
        </p:txBody>
      </p:sp>
      <p:sp>
        <p:nvSpPr>
          <p:cNvPr id="57350" name="Объект 6"/>
          <p:cNvSpPr>
            <a:spLocks noGrp="1"/>
          </p:cNvSpPr>
          <p:nvPr>
            <p:ph idx="1"/>
          </p:nvPr>
        </p:nvSpPr>
        <p:spPr>
          <a:xfrm>
            <a:off x="513601" y="4653136"/>
            <a:ext cx="5218498" cy="1175706"/>
          </a:xfrm>
        </p:spPr>
        <p:txBody>
          <a:bodyPr wrap="square">
            <a:spAutoFit/>
          </a:bodyPr>
          <a:lstStyle/>
          <a:p>
            <a:pPr marL="136525" indent="0"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ntique-Olive"/>
              </a:rPr>
              <a:t>                 </a:t>
            </a:r>
          </a:p>
          <a:p>
            <a:pPr marL="136525" indent="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  <a:latin typeface="Antique-Olive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Antique-Olive"/>
              </a:rPr>
              <a:t>               </a:t>
            </a:r>
            <a:r>
              <a:rPr lang="ru-RU" altLang="ru-RU" b="1" dirty="0" err="1" smtClean="0">
                <a:solidFill>
                  <a:srgbClr val="C00000"/>
                </a:solidFill>
                <a:latin typeface="Antique-Olive"/>
              </a:rPr>
              <a:t>Криптовалюта</a:t>
            </a:r>
            <a:endParaRPr lang="ru-RU" altLang="ru-RU" b="1" dirty="0" smtClean="0">
              <a:solidFill>
                <a:srgbClr val="C00000"/>
              </a:solidFill>
              <a:latin typeface="Antique-Olive"/>
            </a:endParaRPr>
          </a:p>
        </p:txBody>
      </p:sp>
      <p:pic>
        <p:nvPicPr>
          <p:cNvPr id="57351" name="Рисунок 7" descr="E:\Qiv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38" y="1495425"/>
            <a:ext cx="14046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ЛИЗНЮК\Тезисы\Тезисы для наших сотрудников 29.08.2024\Фон для тезис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47" y="1"/>
            <a:ext cx="11989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54564" y="-1107504"/>
            <a:ext cx="11648176" cy="792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ru-RU" altLang="ru-RU" sz="35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5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5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5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5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3500" dirty="0">
                <a:solidFill>
                  <a:srgbClr val="FF0000"/>
                </a:solidFill>
                <a:cs typeface="Times New Roman" pitchFamily="18" charset="0"/>
              </a:rPr>
              <a:t>Статья 209 УК (Мошенничество) предусматривает </a:t>
            </a:r>
            <a:r>
              <a:rPr lang="ru-RU" altLang="ru-RU" sz="3500" b="1" dirty="0">
                <a:solidFill>
                  <a:srgbClr val="FF0000"/>
                </a:solidFill>
                <a:cs typeface="Times New Roman" pitchFamily="18" charset="0"/>
              </a:rPr>
              <a:t>до 10 лет лишения свободы.</a:t>
            </a:r>
            <a:endParaRPr lang="ru-RU" altLang="ru-RU" sz="35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000" dirty="0">
                <a:solidFill>
                  <a:srgbClr val="000000"/>
                </a:solidFill>
                <a:cs typeface="Times New Roman" pitchFamily="18" charset="0"/>
              </a:rPr>
              <a:t>___________________________________________________________________________________________________________________________________________</a:t>
            </a:r>
          </a:p>
          <a:p>
            <a:pPr algn="ctr">
              <a:spcBef>
                <a:spcPct val="20000"/>
              </a:spcBef>
            </a:pPr>
            <a:r>
              <a:rPr lang="ru-RU" altLang="ru-RU" sz="3500" b="1" dirty="0">
                <a:solidFill>
                  <a:srgbClr val="000000"/>
                </a:solidFill>
                <a:cs typeface="Times New Roman" pitchFamily="18" charset="0"/>
              </a:rPr>
              <a:t>Курьеры, согласно ст. 209 УК (</a:t>
            </a:r>
            <a:r>
              <a:rPr lang="ru-RU" altLang="ru-RU" sz="3500" i="1" dirty="0">
                <a:solidFill>
                  <a:srgbClr val="000000"/>
                </a:solidFill>
                <a:cs typeface="Times New Roman" pitchFamily="18" charset="0"/>
              </a:rPr>
              <a:t>Мошенничество</a:t>
            </a:r>
            <a:r>
              <a:rPr lang="ru-RU" altLang="ru-RU" sz="35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ru-RU" altLang="ru-RU" sz="3500" dirty="0">
                <a:solidFill>
                  <a:srgbClr val="000000"/>
                </a:solidFill>
                <a:cs typeface="Times New Roman" pitchFamily="18" charset="0"/>
              </a:rPr>
              <a:t>, работающие на аферистов, </a:t>
            </a:r>
            <a:r>
              <a:rPr lang="ru-RU" altLang="ru-RU" sz="3500" b="1" dirty="0">
                <a:solidFill>
                  <a:srgbClr val="000000"/>
                </a:solidFill>
                <a:cs typeface="Times New Roman" pitchFamily="18" charset="0"/>
              </a:rPr>
              <a:t>наравне с другими участниками </a:t>
            </a:r>
            <a:r>
              <a:rPr lang="ru-RU" altLang="ru-RU" sz="3500" dirty="0">
                <a:solidFill>
                  <a:srgbClr val="000000"/>
                </a:solidFill>
                <a:cs typeface="Times New Roman" pitchFamily="18" charset="0"/>
              </a:rPr>
              <a:t>преступных схем </a:t>
            </a:r>
            <a:r>
              <a:rPr lang="ru-RU" altLang="ru-RU" sz="3500" b="1" dirty="0" smtClean="0">
                <a:solidFill>
                  <a:srgbClr val="000000"/>
                </a:solidFill>
                <a:cs typeface="Times New Roman" pitchFamily="18" charset="0"/>
              </a:rPr>
              <a:t>привлекаются к уголовной ответственности</a:t>
            </a:r>
            <a:r>
              <a:rPr lang="ru-RU" altLang="ru-RU" sz="35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3500" dirty="0">
                <a:solidFill>
                  <a:srgbClr val="000000"/>
                </a:solidFill>
                <a:cs typeface="Times New Roman" pitchFamily="18" charset="0"/>
              </a:rPr>
              <a:t>и </a:t>
            </a:r>
            <a:r>
              <a:rPr lang="ru-RU" altLang="ru-RU" sz="3500" b="1" dirty="0">
                <a:solidFill>
                  <a:srgbClr val="000000"/>
                </a:solidFill>
                <a:cs typeface="Times New Roman" pitchFamily="18" charset="0"/>
              </a:rPr>
              <a:t>обязаны возмещать </a:t>
            </a:r>
            <a:r>
              <a:rPr lang="ru-RU" altLang="ru-RU" sz="3500" dirty="0">
                <a:solidFill>
                  <a:srgbClr val="000000"/>
                </a:solidFill>
                <a:cs typeface="Times New Roman" pitchFamily="18" charset="0"/>
              </a:rPr>
              <a:t>материальный вред, причиненный </a:t>
            </a:r>
            <a:r>
              <a:rPr lang="ru-RU" altLang="ru-RU" sz="3500" dirty="0" smtClean="0">
                <a:solidFill>
                  <a:srgbClr val="000000"/>
                </a:solidFill>
                <a:cs typeface="Times New Roman" pitchFamily="18" charset="0"/>
              </a:rPr>
              <a:t>потерпевшим, </a:t>
            </a:r>
            <a:r>
              <a:rPr lang="ru-RU" altLang="ru-RU" sz="3500" b="1" dirty="0" smtClean="0">
                <a:solidFill>
                  <a:srgbClr val="000000"/>
                </a:solidFill>
                <a:cs typeface="Times New Roman" pitchFamily="18" charset="0"/>
              </a:rPr>
              <a:t>в полном объеме.</a:t>
            </a:r>
            <a:endParaRPr lang="ru-RU" altLang="ru-RU" sz="35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03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188640"/>
            <a:ext cx="122413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612503" y="908720"/>
            <a:ext cx="3456384" cy="13681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ПРЕСТУПЛЕНИЕ И НАКАЗАНИЕ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281" y="260648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500" b="1" dirty="0" smtClean="0">
              <a:solidFill>
                <a:schemeClr val="bg1"/>
              </a:solidFill>
              <a:ea typeface="Open Sans"/>
              <a:cs typeface="Times New Roman" pitchFamily="18" charset="0"/>
            </a:endParaRPr>
          </a:p>
          <a:p>
            <a:pPr algn="ctr" eaLnBrk="1" hangingPunct="1"/>
            <a:r>
              <a:rPr lang="ru-RU" altLang="ru-RU" sz="25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Действия подростков, совершивших открытое похищение имущества, </a:t>
            </a:r>
            <a:r>
              <a:rPr lang="ru-RU" altLang="ru-RU" sz="2500" b="1" dirty="0" smtClean="0">
                <a:solidFill>
                  <a:srgbClr val="FF0000"/>
                </a:solidFill>
                <a:ea typeface="Open Sans"/>
                <a:cs typeface="Times New Roman" pitchFamily="18" charset="0"/>
              </a:rPr>
              <a:t>квалифицируются как грабеж!</a:t>
            </a:r>
            <a:endParaRPr lang="ru-RU" altLang="ru-RU" sz="2500" b="1" dirty="0">
              <a:solidFill>
                <a:srgbClr val="FF0000"/>
              </a:solidFill>
              <a:ea typeface="Open Sans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572273" y="2132856"/>
            <a:ext cx="6336704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За указанное противоправное деяние предусмотрена </a:t>
            </a:r>
            <a:r>
              <a:rPr lang="ru-RU" altLang="ru-RU" sz="2400" b="1" dirty="0">
                <a:solidFill>
                  <a:schemeClr val="bg1"/>
                </a:solidFill>
                <a:ea typeface="Open Sans"/>
                <a:cs typeface="Times New Roman" pitchFamily="18" charset="0"/>
              </a:rPr>
              <a:t>уголовная ответственность по ст. </a:t>
            </a:r>
            <a:r>
              <a:rPr lang="ru-RU" altLang="ru-RU" sz="24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206 </a:t>
            </a:r>
            <a:r>
              <a:rPr lang="ru-RU" altLang="ru-RU" sz="2400" b="1" dirty="0">
                <a:solidFill>
                  <a:schemeClr val="bg1"/>
                </a:solidFill>
                <a:ea typeface="Open Sans"/>
                <a:cs typeface="Times New Roman" pitchFamily="18" charset="0"/>
              </a:rPr>
              <a:t>Уголовного кодекса Республики Беларусь, с </a:t>
            </a:r>
            <a:r>
              <a:rPr lang="ru-RU" altLang="ru-RU" sz="2400" b="1" dirty="0" smtClean="0">
                <a:solidFill>
                  <a:schemeClr val="bg1"/>
                </a:solidFill>
                <a:ea typeface="Open Sans"/>
                <a:cs typeface="Times New Roman" pitchFamily="18" charset="0"/>
              </a:rPr>
              <a:t>наказанием </a:t>
            </a:r>
            <a:endParaRPr lang="ru-RU" altLang="ru-RU" sz="2400" b="1" dirty="0">
              <a:solidFill>
                <a:schemeClr val="bg1"/>
              </a:solidFill>
              <a:ea typeface="Open Sans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3000" b="1" dirty="0" smtClean="0">
                <a:solidFill>
                  <a:srgbClr val="FF0000"/>
                </a:solidFill>
                <a:ea typeface="Open Sans"/>
                <a:cs typeface="Times New Roman" pitchFamily="18" charset="0"/>
              </a:rPr>
              <a:t>до 8 </a:t>
            </a:r>
            <a:r>
              <a:rPr lang="ru-RU" altLang="ru-RU" sz="3000" b="1" dirty="0">
                <a:solidFill>
                  <a:srgbClr val="FF0000"/>
                </a:solidFill>
                <a:ea typeface="Open Sans"/>
                <a:cs typeface="Times New Roman" pitchFamily="18" charset="0"/>
              </a:rPr>
              <a:t>лет лишения свободы.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2000" b="1" dirty="0">
              <a:solidFill>
                <a:schemeClr val="bg1"/>
              </a:solidFill>
              <a:ea typeface="Open Sans"/>
              <a:cs typeface="Times New Roman" pitchFamily="18" charset="0"/>
            </a:endParaRPr>
          </a:p>
        </p:txBody>
      </p:sp>
      <p:pic>
        <p:nvPicPr>
          <p:cNvPr id="5" name="Рисунок 4" descr="В Лиде подростка будут судить за грабеж — забрал у парня вейп, потому что у него не был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1" y="4077072"/>
            <a:ext cx="504056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87042" name="AutoShape 2" descr="file:///E:/hurto-64448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4" name="AutoShape 4" descr="file:///E:/hurto-64448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6" name="AutoShape 6" descr="file:///E:/hurto-64448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8" name="AutoShape 8" descr="file:///D:/%D0%91%D0%B0%D1%80%D0%B4%D0%B5%D0%B5%D0%B2/%D0%9A%D0%BE%D0%BD%D1%81%D0%BF%D0%B5%D0%BA%D1%82%D1%8B/%D0%B3%D1%80%D0%B0%D0%B1%D0%B5%D0%B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50" name="AutoShape 10" descr="file:///D:/%D0%91%D0%B0%D1%80%D0%B4%D0%B5%D0%B5%D0%B2/%D0%9A%D0%BE%D0%BD%D1%81%D0%BF%D0%B5%D0%BA%D1%82%D1%8B/%D0%B3%D1%80%D0%B0%D0%B1%D0%B5%D0%B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51" name="Picture 11" descr="C:\Users\dch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865" y="2420888"/>
            <a:ext cx="3816424" cy="2664296"/>
          </a:xfrm>
          <a:prstGeom prst="rect">
            <a:avLst/>
          </a:prstGeom>
          <a:noFill/>
        </p:spPr>
      </p:pic>
      <p:pic>
        <p:nvPicPr>
          <p:cNvPr id="13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36216"/>
            <a:ext cx="1152128" cy="16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386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10942</TotalTime>
  <Words>354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Antique-Olive</vt:lpstr>
      <vt:lpstr>Arial</vt:lpstr>
      <vt:lpstr>Calibri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ЛЮДИ В НАРКОБИЗНЕСЕ</vt:lpstr>
      <vt:lpstr>ПРЕСТУПЛЕНИЕ И НАКАЗАНИЕ</vt:lpstr>
      <vt:lpstr>Презентация PowerPoint</vt:lpstr>
      <vt:lpstr>Современные финансовые инструменты</vt:lpstr>
      <vt:lpstr>Презентация PowerPoint</vt:lpstr>
      <vt:lpstr>ПРЕСТУПЛЕНИЕ И НАКАЗАНИЕ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1302</cp:revision>
  <cp:lastPrinted>2024-08-30T14:04:40Z</cp:lastPrinted>
  <dcterms:created xsi:type="dcterms:W3CDTF">2013-04-01T14:18:28Z</dcterms:created>
  <dcterms:modified xsi:type="dcterms:W3CDTF">2024-09-11T09:02:00Z</dcterms:modified>
</cp:coreProperties>
</file>