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11"/>
  </p:notes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rial Black" panose="020B0A04020102020204" pitchFamily="34" charset="0"/>
      <p:bold r:id="rId16"/>
    </p:embeddedFont>
  </p:embeddedFontLst>
  <p:custShowLst>
    <p:custShow name="карта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Харевич" initials="ИХ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660AC"/>
    <a:srgbClr val="A7BDEA"/>
    <a:srgbClr val="015583"/>
    <a:srgbClr val="8B2316"/>
    <a:srgbClr val="4472C4"/>
    <a:srgbClr val="9966FF"/>
    <a:srgbClr val="9999FF"/>
    <a:srgbClr val="FEFEFE"/>
    <a:srgbClr val="863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662" autoAdjust="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16.05.2024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90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5" y="352575"/>
            <a:ext cx="1523862" cy="1710602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=""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5709345" y="2748834"/>
            <a:ext cx="6240178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smtClean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ВИРТУАЛЬНЫЙ АЛЬБОМ. </a:t>
            </a:r>
            <a:r>
              <a:rPr lang="ru-RU" sz="3600" b="1" dirty="0" smtClean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ИТОГИ</a:t>
            </a:r>
            <a:r>
              <a:rPr lang="ru-RU" sz="3600" b="1" dirty="0" smtClean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/>
            </a:r>
            <a:br>
              <a:rPr lang="ru-RU" sz="3600" b="1" dirty="0" smtClean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r>
              <a:rPr lang="ru-RU" sz="3600" b="1" dirty="0" smtClean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2023-2024 учебный год </a:t>
            </a:r>
            <a:r>
              <a:rPr lang="en-US" sz="3600" b="1" dirty="0" smtClean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                   </a:t>
            </a:r>
            <a:endParaRPr lang="ru-RU" sz="3600" b="1" dirty="0">
              <a:solidFill>
                <a:srgbClr val="891114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995055" y="488800"/>
            <a:ext cx="10196945" cy="14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6EEFC07-7B9B-4E2F-B167-394674170B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190" y="1926951"/>
            <a:ext cx="5498155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sp>
        <p:nvSpPr>
          <p:cNvPr id="3" name="Прямоугольник 2"/>
          <p:cNvSpPr/>
          <p:nvPr/>
        </p:nvSpPr>
        <p:spPr>
          <a:xfrm>
            <a:off x="1693333" y="0"/>
            <a:ext cx="104986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28.09.2023 в школе для 8 – 11 классов прошел информационный час ШАГ по теме: </a:t>
            </a:r>
            <a:r>
              <a:rPr lang="ru-RU" sz="2400" b="1" dirty="0"/>
              <a:t>"Родина моя Беларусь в лицах. От веселых стартов – до олимпийских вершин»</a:t>
            </a:r>
            <a:r>
              <a:rPr lang="ru-RU" sz="2400" dirty="0"/>
              <a:t>. </a:t>
            </a:r>
            <a:r>
              <a:rPr lang="ru-RU" sz="2400" dirty="0" smtClean="0"/>
              <a:t>Учащиеся </a:t>
            </a:r>
            <a:r>
              <a:rPr lang="ru-RU" sz="2400" dirty="0"/>
              <a:t>отвечали на вопросы интерактивной викторины «Мы узнаем». Был приглашен </a:t>
            </a:r>
            <a:r>
              <a:rPr lang="ru-RU" sz="2400" b="1" dirty="0"/>
              <a:t>выпускник школы, мастер спорта международного уровня Потапенко Денис</a:t>
            </a:r>
            <a:r>
              <a:rPr lang="ru-RU" sz="2400" dirty="0"/>
              <a:t>.</a:t>
            </a:r>
          </a:p>
        </p:txBody>
      </p:sp>
      <p:pic>
        <p:nvPicPr>
          <p:cNvPr id="1026" name="Picture 2" descr="http://www.kozenskaya-school.guo.by.edit.lepshy.by/uploads/b1/s/11/114/image/24/468/medium_IMG_20230928_091314.jpg?t=16958976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8" y="2175930"/>
            <a:ext cx="5702671" cy="427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ozenskaya-school.guo.by.edit.lepshy.by/uploads/b1/s/11/114/image/24/467/medium_IMG_20230928_091400.jpg?t=16958976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24" y="2175930"/>
            <a:ext cx="5702671" cy="427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" y="-1"/>
            <a:ext cx="1614354" cy="181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3" name="Прямоугольник 2"/>
          <p:cNvSpPr/>
          <p:nvPr/>
        </p:nvSpPr>
        <p:spPr>
          <a:xfrm>
            <a:off x="1693333" y="0"/>
            <a:ext cx="104986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26.10.2023 года в школе прошел информационный час ШАГ по теме: </a:t>
            </a:r>
            <a:r>
              <a:rPr lang="ru-RU" sz="2400" b="1" dirty="0"/>
              <a:t>"Родина моя Беларусь в лицах. Семья - начало всех начал"</a:t>
            </a:r>
            <a:r>
              <a:rPr lang="ru-RU" sz="2400" dirty="0"/>
              <a:t>. Была проведена интерактивная викторина </a:t>
            </a:r>
            <a:r>
              <a:rPr lang="ru-RU" sz="2400" dirty="0" smtClean="0"/>
              <a:t>"Мы </a:t>
            </a:r>
            <a:r>
              <a:rPr lang="ru-RU" sz="2400" dirty="0"/>
              <a:t>узнаем", на которой актуализировались знания о роли семьи в жизни человека, общества и государства. Был приглашен гость - </a:t>
            </a:r>
            <a:r>
              <a:rPr lang="ru-RU" sz="2400" b="1" dirty="0" err="1"/>
              <a:t>Бабына</a:t>
            </a:r>
            <a:r>
              <a:rPr lang="ru-RU" sz="2400" b="1" dirty="0"/>
              <a:t> Светлана Николаевна, многодетная мать, достойно воспитавшая пятерых детей</a:t>
            </a:r>
            <a:r>
              <a:rPr lang="ru-RU" sz="2400" dirty="0"/>
              <a:t>.</a:t>
            </a:r>
          </a:p>
        </p:txBody>
      </p:sp>
      <p:pic>
        <p:nvPicPr>
          <p:cNvPr id="6" name="Рисунок 5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" y="-1"/>
            <a:ext cx="1614354" cy="1812183"/>
          </a:xfrm>
          <a:prstGeom prst="rect">
            <a:avLst/>
          </a:prstGeom>
        </p:spPr>
      </p:pic>
      <p:pic>
        <p:nvPicPr>
          <p:cNvPr id="2050" name="Picture 2" descr="http://www.kozenskaya-school.guo.by.edit.lepshy.by/uploads/b1/s/11/114/image/24/949/medium_izobrazhenie_viber_2023-11-02_12-52-31-045.jpg?t=16989198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1" y="2235200"/>
            <a:ext cx="5702671" cy="42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ozenskaya-school.guo.by.edit.lepshy.by/uploads/b1/s/11/114/image/24/951/medium_izobrazhenie_viber_2023-11-02_12-52-36-135.jpg?t=16989198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25" y="2235200"/>
            <a:ext cx="5670475" cy="42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sp>
        <p:nvSpPr>
          <p:cNvPr id="3" name="Прямоугольник 2"/>
          <p:cNvSpPr/>
          <p:nvPr/>
        </p:nvSpPr>
        <p:spPr>
          <a:xfrm>
            <a:off x="1693333" y="0"/>
            <a:ext cx="104986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23.11.2023 в школе прошел информационный час ШАГ для 10-11 классов по теме</a:t>
            </a:r>
            <a:r>
              <a:rPr lang="ru-RU" sz="2400" dirty="0" smtClean="0"/>
              <a:t>: </a:t>
            </a:r>
            <a:r>
              <a:rPr lang="ru-RU" sz="2400" b="1" dirty="0" smtClean="0"/>
              <a:t>«</a:t>
            </a:r>
            <a:r>
              <a:rPr lang="ru-RU" sz="2400" b="1" dirty="0"/>
              <a:t>Родина моя Беларусь в лицах. В этой красе величавой есть доля труда моего» </a:t>
            </a:r>
            <a:r>
              <a:rPr lang="ru-RU" sz="2400" dirty="0"/>
              <a:t>(о тружениках промышленности и сельского хозяйства</a:t>
            </a:r>
            <a:r>
              <a:rPr lang="ru-RU" sz="2400" dirty="0" smtClean="0"/>
              <a:t>). Учащиеся </a:t>
            </a:r>
            <a:r>
              <a:rPr lang="ru-RU" sz="2400" dirty="0"/>
              <a:t>отвечали на вопросы викторины "Мы узнаем". Был приглашён гость - </a:t>
            </a:r>
            <a:r>
              <a:rPr lang="ru-RU" sz="2400" b="1" dirty="0"/>
              <a:t>Жилина Людмила Геннадьевна, ведущий специалист КСУП "Козенки-Агро"</a:t>
            </a:r>
          </a:p>
        </p:txBody>
      </p:sp>
      <p:pic>
        <p:nvPicPr>
          <p:cNvPr id="6" name="Рисунок 5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" y="-1"/>
            <a:ext cx="1614354" cy="1812183"/>
          </a:xfrm>
          <a:prstGeom prst="rect">
            <a:avLst/>
          </a:prstGeom>
        </p:spPr>
      </p:pic>
      <p:pic>
        <p:nvPicPr>
          <p:cNvPr id="3074" name="Picture 2" descr="http://www.kozenskaya-school.guo.by.edit.lepshy.by/uploads/b1/s/11/114/image/25/164/medium_IMG_20231123_093012.jpg?t=170072230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/>
          <a:stretch/>
        </p:blipFill>
        <p:spPr bwMode="auto">
          <a:xfrm>
            <a:off x="252653" y="2308324"/>
            <a:ext cx="5826411" cy="40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ozenskaya-school.guo.by.edit.lepshy.by/uploads/b1/s/11/114/image/25/163/medium_IMG_20231123_095014_711.jpg?t=170072227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/>
          <a:stretch/>
        </p:blipFill>
        <p:spPr bwMode="auto">
          <a:xfrm>
            <a:off x="6248398" y="2308324"/>
            <a:ext cx="5758656" cy="40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sp>
        <p:nvSpPr>
          <p:cNvPr id="3" name="Прямоугольник 2"/>
          <p:cNvSpPr/>
          <p:nvPr/>
        </p:nvSpPr>
        <p:spPr>
          <a:xfrm>
            <a:off x="1693333" y="0"/>
            <a:ext cx="104986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21.12.2023 в школе прошел информационный час ШАГ для 10-11 классов по </a:t>
            </a:r>
            <a:r>
              <a:rPr lang="ru-RU" sz="2400" dirty="0" smtClean="0"/>
              <a:t>теме: </a:t>
            </a:r>
            <a:r>
              <a:rPr lang="ru-RU" sz="2400" b="1" dirty="0" smtClean="0"/>
              <a:t>«</a:t>
            </a:r>
            <a:r>
              <a:rPr lang="ru-RU" sz="2400" b="1" dirty="0"/>
              <a:t>Родина моя Беларусь в лицах. Хранители прекрасного» </a:t>
            </a:r>
            <a:r>
              <a:rPr lang="ru-RU" sz="2400" dirty="0"/>
              <a:t>(о деятелях культуры и искусства). </a:t>
            </a:r>
            <a:r>
              <a:rPr lang="ru-RU" sz="2400" dirty="0" smtClean="0"/>
              <a:t>Учащиеся </a:t>
            </a:r>
            <a:r>
              <a:rPr lang="ru-RU" sz="2400" dirty="0"/>
              <a:t>отвечали на вопросы викторины "Мы узнаем". Был приглашён гость - </a:t>
            </a:r>
            <a:r>
              <a:rPr lang="ru-RU" sz="2400" b="1" dirty="0"/>
              <a:t>Пискун Ольга </a:t>
            </a:r>
            <a:r>
              <a:rPr lang="ru-RU" sz="2400" b="1" dirty="0" err="1"/>
              <a:t>Казимировна</a:t>
            </a:r>
            <a:r>
              <a:rPr lang="ru-RU" sz="2400" b="1" dirty="0"/>
              <a:t> - директор эколого-культурного центра аг.Козенки</a:t>
            </a:r>
            <a:r>
              <a:rPr lang="ru-RU" sz="2400" dirty="0"/>
              <a:t>.</a:t>
            </a:r>
            <a:endParaRPr lang="ru-RU" sz="2400" b="1" dirty="0"/>
          </a:p>
        </p:txBody>
      </p:sp>
      <p:pic>
        <p:nvPicPr>
          <p:cNvPr id="6" name="Рисунок 5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" y="-1"/>
            <a:ext cx="1614354" cy="1812183"/>
          </a:xfrm>
          <a:prstGeom prst="rect">
            <a:avLst/>
          </a:prstGeom>
        </p:spPr>
      </p:pic>
      <p:pic>
        <p:nvPicPr>
          <p:cNvPr id="4098" name="Picture 2" descr="http://www.kozenskaya-school.guo.by.edit.lepshy.by/uploads/b1/s/11/114/image/25/395/medium_IMG_20231221_091155.jpg?t=17031438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9" y="2037392"/>
            <a:ext cx="5826411" cy="436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ozenskaya-school.guo.by.edit.lepshy.by/uploads/b1/s/11/114/image/25/396/medium_IMG_20231221_090359.jpg?t=17031438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44" y="2037391"/>
            <a:ext cx="5826411" cy="436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43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sp>
        <p:nvSpPr>
          <p:cNvPr id="3" name="Прямоугольник 2"/>
          <p:cNvSpPr/>
          <p:nvPr/>
        </p:nvSpPr>
        <p:spPr>
          <a:xfrm>
            <a:off x="1693333" y="0"/>
            <a:ext cx="104986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25.01.2024 г. в Козенской средней школе Мозырского района прошло мероприятие в рамках проекта «ШАГ» для учащихся 8-11 классов по теме </a:t>
            </a:r>
            <a:r>
              <a:rPr lang="ru-RU" sz="2000" b="1" dirty="0"/>
              <a:t>«Родина моя Беларусь в лицах. Славные имена в науке и образовании»</a:t>
            </a:r>
          </a:p>
          <a:p>
            <a:pPr algn="ctr"/>
            <a:r>
              <a:rPr lang="ru-RU" sz="2000" dirty="0" smtClean="0"/>
              <a:t>Гостем </a:t>
            </a:r>
            <a:r>
              <a:rPr lang="ru-RU" sz="2000" dirty="0"/>
              <a:t>на мероприятии была </a:t>
            </a:r>
            <a:r>
              <a:rPr lang="ru-RU" sz="2000" b="1" dirty="0" err="1"/>
              <a:t>Гриц</a:t>
            </a:r>
            <a:r>
              <a:rPr lang="ru-RU" sz="2000" b="1" dirty="0"/>
              <a:t> Вера Ивановна – ветеран педагогического труда.</a:t>
            </a:r>
            <a:r>
              <a:rPr lang="ru-RU" sz="2000" dirty="0"/>
              <a:t> </a:t>
            </a:r>
            <a:r>
              <a:rPr lang="ru-RU" sz="2000" dirty="0" smtClean="0"/>
              <a:t>Выйдя </a:t>
            </a:r>
            <a:r>
              <a:rPr lang="ru-RU" sz="2000" dirty="0"/>
              <a:t>на заслуженный отдых, Вера Ивановна продолжает активную деятельность: возглавляет ветеранскую педагогическую организацию Козенской средней </a:t>
            </a:r>
            <a:r>
              <a:rPr lang="ru-RU" sz="2000" dirty="0" smtClean="0"/>
              <a:t>школы, </a:t>
            </a:r>
            <a:r>
              <a:rPr lang="ru-RU" sz="2000" dirty="0"/>
              <a:t>руководит клубом «Вдохновение» ветеранов педагогического труда Мозырского </a:t>
            </a:r>
            <a:r>
              <a:rPr lang="ru-RU" sz="2000" dirty="0" smtClean="0"/>
              <a:t>района. </a:t>
            </a:r>
            <a:endParaRPr lang="ru-RU" sz="2000" dirty="0"/>
          </a:p>
        </p:txBody>
      </p:sp>
      <p:pic>
        <p:nvPicPr>
          <p:cNvPr id="6" name="Рисунок 5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" y="-1"/>
            <a:ext cx="1614354" cy="1812183"/>
          </a:xfrm>
          <a:prstGeom prst="rect">
            <a:avLst/>
          </a:prstGeom>
        </p:spPr>
      </p:pic>
      <p:pic>
        <p:nvPicPr>
          <p:cNvPr id="5122" name="Picture 2" descr="http://www.kozenskaya-school.guo.by.edit.lepshy.by/uploads/b1/s/11/114/image/25/563/medium_photo_2024-01-25_11-44-34.jpg?t=17061795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" y="2438400"/>
            <a:ext cx="5537200" cy="396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ozenskaya-school.guo.by.edit.lepshy.by/uploads/b1/s/11/114/image/25/567/medium_photo_2024-01-25_11-44-36.jpg?t=170617953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1"/>
          <a:stretch/>
        </p:blipFill>
        <p:spPr bwMode="auto">
          <a:xfrm>
            <a:off x="6070601" y="2438400"/>
            <a:ext cx="5884332" cy="396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7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sp>
        <p:nvSpPr>
          <p:cNvPr id="3" name="Прямоугольник 2"/>
          <p:cNvSpPr/>
          <p:nvPr/>
        </p:nvSpPr>
        <p:spPr>
          <a:xfrm>
            <a:off x="1693333" y="0"/>
            <a:ext cx="104986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22.02.2024 г. в школе  прошло мероприятие в рамках проекта «ШАГ» для учащихся 8-11 классов по теме </a:t>
            </a:r>
            <a:r>
              <a:rPr lang="ru-RU" sz="2000" b="1" dirty="0"/>
              <a:t>«Родина моя Беларусь в лицах. Защитники </a:t>
            </a:r>
            <a:r>
              <a:rPr lang="ru-RU" sz="2000" b="1" dirty="0" smtClean="0"/>
              <a:t>Отечества».</a:t>
            </a:r>
            <a:r>
              <a:rPr lang="ru-RU" sz="2000" b="1" dirty="0"/>
              <a:t> </a:t>
            </a:r>
            <a:r>
              <a:rPr lang="ru-RU" sz="2000" dirty="0" smtClean="0"/>
              <a:t>Учащимся </a:t>
            </a:r>
            <a:r>
              <a:rPr lang="ru-RU" sz="2000" dirty="0"/>
              <a:t>была предложена интерактивная викторина «Мы узнаем», на которой актуализировались знания о Вооруженных Силах Республики Беларусь, пограничной службе, таможенной службе, МЧС.</a:t>
            </a:r>
          </a:p>
          <a:p>
            <a:pPr algn="ctr"/>
            <a:r>
              <a:rPr lang="ru-RU" sz="2000" dirty="0"/>
              <a:t>На ШАГ был приглашён гость – </a:t>
            </a:r>
            <a:r>
              <a:rPr lang="ru-RU" sz="2000" b="1" dirty="0"/>
              <a:t>заместитель командира войсковой части 48694 по идеологической работе майор </a:t>
            </a:r>
            <a:r>
              <a:rPr lang="ru-RU" sz="2000" b="1" dirty="0" err="1"/>
              <a:t>Кветковский</a:t>
            </a:r>
            <a:r>
              <a:rPr lang="ru-RU" sz="2000" b="1" dirty="0"/>
              <a:t> Дмитрий Леонидович</a:t>
            </a:r>
          </a:p>
        </p:txBody>
      </p:sp>
      <p:pic>
        <p:nvPicPr>
          <p:cNvPr id="6" name="Рисунок 5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" y="-1"/>
            <a:ext cx="1614354" cy="1812183"/>
          </a:xfrm>
          <a:prstGeom prst="rect">
            <a:avLst/>
          </a:prstGeom>
        </p:spPr>
      </p:pic>
      <p:pic>
        <p:nvPicPr>
          <p:cNvPr id="6146" name="Picture 2" descr="http://www.kozenskaya-school.guo.by.edit.lepshy.by/uploads/b1/s/11/114/image/25/806/medium_IMG_20240222_092058.jpg?t=17085974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4" y="2111026"/>
            <a:ext cx="5740399" cy="43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kozenskaya-school.guo.by.edit.lepshy.by/uploads/b1/s/11/114/image/25/807/medium_IMG_20240222_090949.jpg?t=17085974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54" y="2111026"/>
            <a:ext cx="5713278" cy="4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7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sp>
        <p:nvSpPr>
          <p:cNvPr id="3" name="Прямоугольник 2"/>
          <p:cNvSpPr/>
          <p:nvPr/>
        </p:nvSpPr>
        <p:spPr>
          <a:xfrm>
            <a:off x="1693333" y="0"/>
            <a:ext cx="104986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21.03.2024 г. в школе прошло мероприятие в рамках проекта «ШАГ» для учащихся 8-11 классов по теме </a:t>
            </a:r>
            <a:r>
              <a:rPr lang="ru-RU" sz="2400" b="1" dirty="0"/>
              <a:t>«Родина моя Беларусь в лицах. Преданные своей </a:t>
            </a:r>
            <a:r>
              <a:rPr lang="ru-RU" sz="2400" b="1" dirty="0" smtClean="0"/>
              <a:t>стране» </a:t>
            </a:r>
            <a:r>
              <a:rPr lang="ru-RU" sz="2400" dirty="0" smtClean="0"/>
              <a:t>Учащимся </a:t>
            </a:r>
            <a:r>
              <a:rPr lang="ru-RU" sz="2400" dirty="0"/>
              <a:t>была предложена интерактивная викторина «Мы узнаем», на которой были актуализированы знания о государственном управлении </a:t>
            </a:r>
            <a:r>
              <a:rPr lang="ru-RU" sz="2400" dirty="0" smtClean="0"/>
              <a:t>Республики.</a:t>
            </a:r>
            <a:r>
              <a:rPr lang="ru-RU" sz="2400" dirty="0"/>
              <a:t> </a:t>
            </a:r>
            <a:r>
              <a:rPr lang="ru-RU" sz="2400" dirty="0" smtClean="0"/>
              <a:t>На </a:t>
            </a:r>
            <a:r>
              <a:rPr lang="ru-RU" sz="2400" dirty="0"/>
              <a:t>ШАГ был приглашен гость - </a:t>
            </a:r>
            <a:r>
              <a:rPr lang="ru-RU" sz="2400" b="1" dirty="0"/>
              <a:t>председатель Козенского сельского совета Глушко Инна </a:t>
            </a:r>
            <a:r>
              <a:rPr lang="ru-RU" sz="2400" b="1" dirty="0" err="1"/>
              <a:t>Брониславовна</a:t>
            </a:r>
            <a:r>
              <a:rPr lang="ru-RU" sz="2400" b="1" dirty="0"/>
              <a:t>.</a:t>
            </a:r>
          </a:p>
        </p:txBody>
      </p:sp>
      <p:pic>
        <p:nvPicPr>
          <p:cNvPr id="6" name="Рисунок 5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" y="-1"/>
            <a:ext cx="1614354" cy="1812183"/>
          </a:xfrm>
          <a:prstGeom prst="rect">
            <a:avLst/>
          </a:prstGeom>
        </p:spPr>
      </p:pic>
      <p:pic>
        <p:nvPicPr>
          <p:cNvPr id="7170" name="Picture 2" descr="http://www.kozenskaya-school.guo.by.edit.lepshy.by/uploads/b1/s/11/114/image/25/958/medium_IMG_20240321_091304_edit_641083330965027.jpg?t=17110342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" y="2308324"/>
            <a:ext cx="5655733" cy="412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kozenskaya-school.guo.by.edit.lepshy.by/uploads/b1/s/11/114/image/25/957/medium_IMG_20240321_090936_edit_641126897496782.jpg?t=17110342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18" y="2308324"/>
            <a:ext cx="5843782" cy="412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1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/>
          </a:p>
        </p:txBody>
      </p:sp>
      <p:sp>
        <p:nvSpPr>
          <p:cNvPr id="3" name="Прямоугольник 2"/>
          <p:cNvSpPr/>
          <p:nvPr/>
        </p:nvSpPr>
        <p:spPr>
          <a:xfrm>
            <a:off x="1693333" y="45028"/>
            <a:ext cx="1049866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/>
              <a:t>25.04.2024 г. в школе прошло мероприятие в рамках проекта «ШАГ» для учащихся 8-11 классов по теме </a:t>
            </a:r>
            <a:r>
              <a:rPr lang="ru-RU" sz="2300" b="1" dirty="0"/>
              <a:t>«Родина моя Беларусь в лицах. С заботой о здоровье</a:t>
            </a:r>
            <a:r>
              <a:rPr lang="ru-RU" sz="2300" dirty="0"/>
              <a:t> (о медицинских работниках</a:t>
            </a:r>
            <a:r>
              <a:rPr lang="ru-RU" sz="2300" dirty="0" smtClean="0"/>
              <a:t>)» Учащимся </a:t>
            </a:r>
            <a:r>
              <a:rPr lang="ru-RU" sz="2300" dirty="0"/>
              <a:t>была предложена интерактивная викторина «Мы узнаем», на которой были актуализированы знания о системе здравоохранения Республики Беларусь На ШАГ был приглашен гость – </a:t>
            </a:r>
            <a:r>
              <a:rPr lang="ru-RU" sz="2300" b="1" dirty="0"/>
              <a:t>заведующая </a:t>
            </a:r>
            <a:r>
              <a:rPr lang="ru-RU" sz="2300" b="1" dirty="0" err="1"/>
              <a:t>козенским</a:t>
            </a:r>
            <a:r>
              <a:rPr lang="ru-RU" sz="2300" b="1" dirty="0"/>
              <a:t> </a:t>
            </a:r>
            <a:r>
              <a:rPr lang="ru-RU" sz="2300" b="1" dirty="0" err="1"/>
              <a:t>ФАПом</a:t>
            </a:r>
            <a:r>
              <a:rPr lang="ru-RU" sz="2300" b="1" dirty="0"/>
              <a:t> Светлана Ивановна </a:t>
            </a:r>
            <a:r>
              <a:rPr lang="ru-RU" sz="2300" b="1" dirty="0" smtClean="0"/>
              <a:t>Машкова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pic>
        <p:nvPicPr>
          <p:cNvPr id="6" name="Рисунок 5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" y="-1"/>
            <a:ext cx="1614354" cy="1812183"/>
          </a:xfrm>
          <a:prstGeom prst="rect">
            <a:avLst/>
          </a:prstGeom>
        </p:spPr>
      </p:pic>
      <p:pic>
        <p:nvPicPr>
          <p:cNvPr id="8194" name="Picture 2" descr="http://www.kozenskaya-school.guo.by.edit.lepshy.by/uploads/b1/s/11/114/image/26/455/medium_IMG_20240425_091637.jpg?t=17140310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7"/>
          <a:stretch/>
        </p:blipFill>
        <p:spPr bwMode="auto">
          <a:xfrm>
            <a:off x="397933" y="2261018"/>
            <a:ext cx="5698067" cy="40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kozenskaya-school.guo.by.edit.lepshy.by/uploads/b1/s/11/114/image/26/457/medium_photo_2024-04-25_13-57-46.jpg?t=17140431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645" y="2261020"/>
            <a:ext cx="5548505" cy="40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3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12194</TotalTime>
  <Words>369</Words>
  <Application>Microsoft Office PowerPoint</Application>
  <PresentationFormat>Произвольный</PresentationFormat>
  <Paragraphs>21</Paragraphs>
  <Slides>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  <vt:variant>
        <vt:lpstr>Произвольные показы</vt:lpstr>
      </vt:variant>
      <vt:variant>
        <vt:i4>1</vt:i4>
      </vt:variant>
    </vt:vector>
  </HeadingPairs>
  <TitlesOfParts>
    <vt:vector size="15" baseType="lpstr">
      <vt:lpstr>Arial</vt:lpstr>
      <vt:lpstr>Times New Roman</vt:lpstr>
      <vt:lpstr>Calibri</vt:lpstr>
      <vt:lpstr>Arial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admin</cp:lastModifiedBy>
  <cp:revision>903</cp:revision>
  <cp:lastPrinted>2018-12-07T06:48:34Z</cp:lastPrinted>
  <dcterms:created xsi:type="dcterms:W3CDTF">2018-12-03T10:14:15Z</dcterms:created>
  <dcterms:modified xsi:type="dcterms:W3CDTF">2024-05-16T07:19:35Z</dcterms:modified>
</cp:coreProperties>
</file>