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9188a1b3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9188a1b3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29188a1b3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29188a1b3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29188a1b30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29188a1b30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29188a1b30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29188a1b30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29188a1b30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29188a1b30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29188a1b30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29188a1b30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29188a1b30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29188a1b30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29188a1b30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29188a1b30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Диаграмма ответов в Формах. Вопрос: 1.Как часто на учебных занятиях в процессе работы над текстом Вы работаете с группами учащихся с разными способностями?. Количество ответов: 16 ответов." id="56" name="Google Shape;56;p13" title="1.Как часто на учебных занятиях в процессе работы над текстом Вы работаете с группами учащихся с разными способностями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7830"/>
            <a:ext cx="9144003" cy="4147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Диаграмма ответов в Формах. Вопрос: 2. Как часто на учебных занятиях Вы обучаете учащихся различным стратегиям чтения?. Количество ответов: 16 ответов." id="63" name="Google Shape;63;p14" title="2. Как часто на учебных занятиях Вы обучаете учащихся различным стратегиям чтения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7402"/>
            <a:ext cx="9144003" cy="3848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Диаграмма ответов в Формах. Вопрос: 3. Как часто на учебных занятиях Вы просите учащихся читать вслух всему классу?. Количество ответов: 16 ответов." id="70" name="Google Shape;70;p15" title="3. Как часто на учебных занятиях Вы просите учащихся читать вслух всему классу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7402"/>
            <a:ext cx="9144003" cy="3848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Диаграмма ответов в Формах. Вопрос: 4. Как часто после того, как учащиеся прочитают заданный текст, Вы просите их выполнить следующие задания?. Количество ответов: 16 ответов." id="77" name="Google Shape;77;p16" title="4. Как часто после того, как учащиеся прочитают заданный текст, Вы просите их выполнить следующие задания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7830"/>
            <a:ext cx="9144003" cy="4147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Диаграмма ответов в Формах. Вопрос: 5. Как часто при оценке учебных достижений учащихся Вы используете следующие виды заданий?. Количество ответов: 16 ответов." id="84" name="Google Shape;84;p17" title="5. Как часто при оценке учебных достижений учащихся Вы используете следующие виды заданий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7830"/>
            <a:ext cx="9144003" cy="4147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Диаграмма ответов в Формах. Вопрос: 6. Как часто вы после прочтения учебного материала на учебном занятии письменно отвечаете на вопросы по прочитанному тексту?. Количество ответов: 16 ответов." id="91" name="Google Shape;91;p18" title="6. Как часто вы после прочтения учебного материала на учебном занятии письменно отвечаете на вопросы по прочитанному тексту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7830"/>
            <a:ext cx="9144003" cy="4147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Диаграмма ответов в Формах. Вопрос: 7. Как часто на учебных занятиях Вы обучаете учащихся различным стратегиям чтения?. Количество ответов: 16 ответов." id="98" name="Google Shape;98;p19" title="7. Как часто на учебных занятиях Вы обучаете учащихся различным стратегиям чтения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7402"/>
            <a:ext cx="9144003" cy="3848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Диаграмма ответов в Формах. Вопрос: 8. Как часто на учебных занятиях Вы просите учащихся читать про себя? . Количество ответов: 16 ответов." id="105" name="Google Shape;105;p20" title="8. Как часто на учебных занятиях Вы просите учащихся читать про себя? 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7402"/>
            <a:ext cx="9144003" cy="3848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