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-708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1097886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2a212fde08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2a212fde08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2a212fde08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2a212fde08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2a212fde08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2a212fde08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2a212fde08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2a212fde08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6" name="Google Shape;56;p13" descr="Диаграмма ответов в Формах. Вопрос: 1. Понимаете ли Вы, что такое читательская грамотность и зачем ее формировать?. Количество ответов: 15 ответов." title="1. Понимаете ли Вы, что такое читательская грамотность и зачем ее формировать?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7402"/>
            <a:ext cx="9144003" cy="384869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3610535" y="2655794"/>
            <a:ext cx="588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6,7%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63" name="Google Shape;63;p14" descr="Диаграмма ответов в Формах. Вопрос: 2. Знаете ли Вы, какого типа задания способствуют формированию читательской грамотности обучающихся?. Количество ответов: 15 ответов." title="2. Знаете ли Вы, какого типа задания способствуют формированию читательской грамотности обучающихся?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97830"/>
            <a:ext cx="9144003" cy="41478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0" name="Google Shape;70;p15" descr="Диаграмма ответов в Формах. Вопрос: 3. Понимаете ли Вы, какие приёмы и способы работы, современные педагогические технологии позволяют осуществлять работу по формированию читательской грамотности?. Количество ответов: 15 ответов." title="3. Понимаете ли Вы, какие приёмы и способы работы, современные педагогические технологии позволяют осуществлять работу по формированию читательской грамотности?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97830"/>
            <a:ext cx="9144003" cy="41478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7" name="Google Shape;77;p16" descr="Диаграмма ответов в Формах. Вопрос: 4. Испытываете ли Вы затруднения в вопросах формирования читательской грамотности обучающихся?. Количество ответов: 15 ответов." title="4. Испытываете ли Вы затруднения в вопросах формирования читательской грамотности обучающихся?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97830"/>
            <a:ext cx="9144003" cy="41478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 rotWithShape="1">
          <a:blip r:embed="rId3">
            <a:alphaModFix/>
          </a:blip>
          <a:srcRect l="29739" t="38288" r="31354" b="13237"/>
          <a:stretch/>
        </p:blipFill>
        <p:spPr>
          <a:xfrm>
            <a:off x="278625" y="307175"/>
            <a:ext cx="8586773" cy="4579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Экран (16:9)</PresentationFormat>
  <Paragraphs>1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Simple Light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admin</cp:lastModifiedBy>
  <cp:revision>1</cp:revision>
  <dcterms:modified xsi:type="dcterms:W3CDTF">2023-04-03T05:49:43Z</dcterms:modified>
</cp:coreProperties>
</file>