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FA4B4B-F1A9-443A-9049-2425792E55C0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66A4E2-0B2D-4D59-91E6-D92B20989C0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ЛАН РАБОТЫ 22-23\ФОТООТЧЁТЫ\IMG_20221228_121157.jpg"/>
          <p:cNvPicPr>
            <a:picLocks noChangeAspect="1" noChangeArrowheads="1"/>
          </p:cNvPicPr>
          <p:nvPr/>
        </p:nvPicPr>
        <p:blipFill>
          <a:blip r:embed="rId2" cstate="print"/>
          <a:srcRect l="2898" t="19565" r="7246" b="2174"/>
          <a:stretch>
            <a:fillRect/>
          </a:stretch>
        </p:blipFill>
        <p:spPr bwMode="auto">
          <a:xfrm>
            <a:off x="214282" y="785794"/>
            <a:ext cx="2643206" cy="2820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785794"/>
            <a:ext cx="5786478" cy="5786478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3400" b="1" i="1" dirty="0"/>
              <a:t>КНИЖНАЯ ВЫСТАВКА </a:t>
            </a:r>
            <a:endParaRPr lang="ru-RU" sz="3400" dirty="0"/>
          </a:p>
          <a:p>
            <a:pPr algn="ctr"/>
            <a:r>
              <a:rPr lang="ru-RU" sz="3400" b="1" i="1" dirty="0"/>
              <a:t>«ЗИМНЕЙ СКАЗОЧНОЙ ПОРОЙ…»</a:t>
            </a:r>
            <a:endParaRPr lang="ru-RU" sz="3400" dirty="0"/>
          </a:p>
          <a:p>
            <a:r>
              <a:rPr lang="ru-RU" dirty="0">
                <a:solidFill>
                  <a:schemeClr val="tx2"/>
                </a:solidFill>
              </a:rPr>
              <a:t> </a:t>
            </a:r>
          </a:p>
          <a:p>
            <a:pPr algn="just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создать зимнее новогоднее настроение? Можно украсить комнату и нарядить ёлочку. А можно открыть книгу и окунуться в сказочный, волшебный мир зимней сказки. А если таких книг у вас не окажется дома – не расстраивайтесь! Приглашаем вас посетить школьную библиотеку «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Козенской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средней школы Мозырского района».</a:t>
            </a:r>
          </a:p>
          <a:p>
            <a:pPr algn="just"/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Всем посетителям библиотека открывает свои книжные сокровища в выставке-инсталляции «Зимний калейдоскоп». Читальный зал порадует своих юных читателей книжной выставкой «Зимней сказочкой порой…». На книжных выставках сказка и волшебство живут на каждой полке! Здесь представлены книги, покорившие сердца своих читателей разных поколений. Это «Чук и Гек» А. Гайдара, «Снежная королева» Г.Х Андерсена, «Серебряное копытце» П. Бажова, «Серая шейка» Д. </a:t>
            </a:r>
            <a:r>
              <a:rPr lang="ru-RU" sz="3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Мамина-Сибиряка</a:t>
            </a:r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и другие. Волшебные сказки, сотканные из детских воспоминаний, пушистого снега, ароматов хвои, цитрусов и торжества будет согревать вас весь год своим теплом! </a:t>
            </a:r>
          </a:p>
          <a:p>
            <a:pPr algn="just"/>
            <a:r>
              <a:rPr lang="ru-RU" sz="3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 </a:t>
            </a:r>
          </a:p>
          <a:p>
            <a:endParaRPr lang="ru-RU" dirty="0"/>
          </a:p>
        </p:txBody>
      </p:sp>
      <p:pic>
        <p:nvPicPr>
          <p:cNvPr id="1027" name="Picture 3" descr="D:\ПЛАН РАБОТЫ 22-23\ФОТООТЧЁТЫ\IMG_20221228_121853.jpg"/>
          <p:cNvPicPr>
            <a:picLocks noChangeAspect="1" noChangeArrowheads="1"/>
          </p:cNvPicPr>
          <p:nvPr/>
        </p:nvPicPr>
        <p:blipFill>
          <a:blip r:embed="rId3" cstate="print"/>
          <a:srcRect l="14633" r="15854"/>
          <a:stretch>
            <a:fillRect/>
          </a:stretch>
        </p:blipFill>
        <p:spPr bwMode="auto">
          <a:xfrm>
            <a:off x="214282" y="3571876"/>
            <a:ext cx="271464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785794"/>
            <a:ext cx="5114932" cy="582455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Выставку «Символ года в литературе» представляет маленький Кролик, он зовёт своих читателей в удивительный мир сказок, рассказов, где он – </a:t>
            </a:r>
            <a:r>
              <a:rPr lang="ru-RU" sz="1900">
                <a:solidFill>
                  <a:schemeClr val="tx2">
                    <a:lumMod val="60000"/>
                    <a:lumOff val="40000"/>
                  </a:schemeClr>
                </a:solidFill>
              </a:rPr>
              <a:t>кролик, является </a:t>
            </a: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одним из главных героев произведений. Это «Заячий хвостик» Л. Петрушевской, «Заячьи лапы» К. Паустовского, «Сказка про храброго зайца»  Д. </a:t>
            </a:r>
            <a:r>
              <a:rPr lang="ru-RU" sz="1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Мамина-Сибиряка</a:t>
            </a: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и многие другие. </a:t>
            </a:r>
          </a:p>
          <a:p>
            <a:pPr algn="just">
              <a:buNone/>
            </a:pP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А вот если вам хочется своими руками сделать оригинальный подарок родным и друзьям, продумать меню новогоднего стола и подготовить веселые сценарии к празднику - в этом вам поможет ещё одна рубрика «Коллекция новогодних идей». На выставке также вы найдёте книги, рассказывающие об истории празднования Нового года. </a:t>
            </a:r>
          </a:p>
          <a:p>
            <a:pPr algn="just">
              <a:buNone/>
            </a:pP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Накануне праздников так хочется поймать «то самое» детское настроение. Очароваться зимней сказкой, ощутить предвкушение чуда, поверить в волшебство и в простое человеческое добро. На полках наших выставок представлены именно те книги, которые здорово справляются с этой задачей. Заворачивайтесь в пледы и наслаждайтесь чтением! Можно всей семьей.</a:t>
            </a:r>
          </a:p>
          <a:p>
            <a:endParaRPr lang="ru-RU" dirty="0"/>
          </a:p>
        </p:txBody>
      </p:sp>
      <p:pic>
        <p:nvPicPr>
          <p:cNvPr id="2050" name="Picture 2" descr="D:\ПЛАН РАБОТЫ 22-23\ФОТООТЧЁТЫ\IMG_20221228_121232.jpg"/>
          <p:cNvPicPr>
            <a:picLocks noChangeAspect="1" noChangeArrowheads="1"/>
          </p:cNvPicPr>
          <p:nvPr/>
        </p:nvPicPr>
        <p:blipFill>
          <a:blip r:embed="rId2" cstate="print"/>
          <a:srcRect l="12500" r="19444" b="4166"/>
          <a:stretch>
            <a:fillRect/>
          </a:stretch>
        </p:blipFill>
        <p:spPr bwMode="auto">
          <a:xfrm>
            <a:off x="714348" y="500042"/>
            <a:ext cx="2857520" cy="314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ПЛАН РАБОТЫ 22-23\ФОТООТЧЁТЫ\IMG_20221228_124559.jpg"/>
          <p:cNvPicPr>
            <a:picLocks noChangeAspect="1" noChangeArrowheads="1"/>
          </p:cNvPicPr>
          <p:nvPr/>
        </p:nvPicPr>
        <p:blipFill>
          <a:blip r:embed="rId3" cstate="print"/>
          <a:srcRect l="10156" t="6250" r="3906" b="4166"/>
          <a:stretch>
            <a:fillRect/>
          </a:stretch>
        </p:blipFill>
        <p:spPr bwMode="auto">
          <a:xfrm>
            <a:off x="357158" y="3714752"/>
            <a:ext cx="347221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7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Calibri</vt:lpstr>
      <vt:lpstr>Constantia</vt:lpstr>
      <vt:lpstr>Wingdings 2</vt:lpstr>
      <vt:lpstr>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4</cp:revision>
  <dcterms:created xsi:type="dcterms:W3CDTF">2022-12-30T05:52:48Z</dcterms:created>
  <dcterms:modified xsi:type="dcterms:W3CDTF">2023-01-09T16:07:41Z</dcterms:modified>
</cp:coreProperties>
</file>