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9" autoAdjust="0"/>
  </p:normalViewPr>
  <p:slideViewPr>
    <p:cSldViewPr>
      <p:cViewPr varScale="1">
        <p:scale>
          <a:sx n="74" d="100"/>
          <a:sy n="74" d="100"/>
        </p:scale>
        <p:origin x="-31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E8AF40-18AC-46FA-92B7-C405E450F042}" type="datetimeFigureOut">
              <a:rPr lang="ru-RU" smtClean="0"/>
              <a:pPr/>
              <a:t>30.12.2022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CFB4749-DA36-428C-B93F-85A5928806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214422"/>
            <a:ext cx="8572560" cy="5500726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Новые</a:t>
            </a:r>
            <a:b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поступления  </a:t>
            </a:r>
            <a:b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8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литературы</a:t>
            </a:r>
            <a:endParaRPr lang="ru-RU" sz="8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ЛАН РАБОТЫ 22-23\НОВЫЕ ПОСТУПЛЕНИЯ\IMG_20221221_143007.jpg"/>
          <p:cNvPicPr>
            <a:picLocks noChangeAspect="1" noChangeArrowheads="1"/>
          </p:cNvPicPr>
          <p:nvPr/>
        </p:nvPicPr>
        <p:blipFill>
          <a:blip r:embed="rId2" cstate="print"/>
          <a:srcRect l="8333" t="6250" r="11111" b="8333"/>
          <a:stretch>
            <a:fillRect/>
          </a:stretch>
        </p:blipFill>
        <p:spPr bwMode="auto">
          <a:xfrm>
            <a:off x="4500562" y="428604"/>
            <a:ext cx="414340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D:\ПЛАН РАБОТЫ 22-23\НОВЫЕ ПОСТУПЛЕНИЯ\IMG_20221221_143040.jpg"/>
          <p:cNvPicPr>
            <a:picLocks noChangeAspect="1" noChangeArrowheads="1"/>
          </p:cNvPicPr>
          <p:nvPr/>
        </p:nvPicPr>
        <p:blipFill>
          <a:blip r:embed="rId3" cstate="print"/>
          <a:srcRect l="8333" t="35417" b="22916"/>
          <a:stretch>
            <a:fillRect/>
          </a:stretch>
        </p:blipFill>
        <p:spPr bwMode="auto">
          <a:xfrm>
            <a:off x="214282" y="2000240"/>
            <a:ext cx="3889784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ПЛАН РАБОТЫ 22-23\НОВЫЕ ПОСТУПЛЕНИЯ\IMG_20221221_143211.jpg"/>
          <p:cNvPicPr>
            <a:picLocks noChangeAspect="1" noChangeArrowheads="1"/>
          </p:cNvPicPr>
          <p:nvPr/>
        </p:nvPicPr>
        <p:blipFill>
          <a:blip r:embed="rId2" cstate="print"/>
          <a:srcRect l="11111" t="6681" r="9722" b="9375"/>
          <a:stretch>
            <a:fillRect/>
          </a:stretch>
        </p:blipFill>
        <p:spPr bwMode="auto">
          <a:xfrm>
            <a:off x="4572000" y="357166"/>
            <a:ext cx="4286280" cy="605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D:\ПЛАН РАБОТЫ 22-23\НОВЫЕ ПОСТУПЛЕНИЯ\IMG_20221221_143246.jpg"/>
          <p:cNvPicPr>
            <a:picLocks noChangeAspect="1" noChangeArrowheads="1"/>
          </p:cNvPicPr>
          <p:nvPr/>
        </p:nvPicPr>
        <p:blipFill>
          <a:blip r:embed="rId3" cstate="print"/>
          <a:srcRect l="8333" t="38542" r="2777" b="8333"/>
          <a:stretch>
            <a:fillRect/>
          </a:stretch>
        </p:blipFill>
        <p:spPr bwMode="auto">
          <a:xfrm>
            <a:off x="214282" y="1714488"/>
            <a:ext cx="403414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ЛАН РАБОТЫ 22-23\НОВЫЕ ПОСТУПЛЕНИЯ\IMG_20221221_143110.jpg"/>
          <p:cNvPicPr>
            <a:picLocks noChangeAspect="1" noChangeArrowheads="1"/>
          </p:cNvPicPr>
          <p:nvPr/>
        </p:nvPicPr>
        <p:blipFill>
          <a:blip r:embed="rId2" cstate="print"/>
          <a:srcRect l="9722" t="6250" r="9722" b="7292"/>
          <a:stretch>
            <a:fillRect/>
          </a:stretch>
        </p:blipFill>
        <p:spPr bwMode="auto">
          <a:xfrm>
            <a:off x="4714876" y="428604"/>
            <a:ext cx="4143404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ПЛАН РАБОТЫ 22-23\НОВЫЕ ПОСТУПЛЕНИЯ\IMG_20221221_143133.jpg"/>
          <p:cNvPicPr>
            <a:picLocks noChangeAspect="1" noChangeArrowheads="1"/>
          </p:cNvPicPr>
          <p:nvPr/>
        </p:nvPicPr>
        <p:blipFill>
          <a:blip r:embed="rId3" cstate="print"/>
          <a:srcRect l="6944" t="32292" r="8333" b="16666"/>
          <a:stretch>
            <a:fillRect/>
          </a:stretch>
        </p:blipFill>
        <p:spPr bwMode="auto">
          <a:xfrm>
            <a:off x="214282" y="1714488"/>
            <a:ext cx="4286280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ПЛАН РАБОТЫ 22-23\НОВЫЕ ПОСТУПЛЕНИЯ\IMG_20221221_143300.jpg"/>
          <p:cNvPicPr>
            <a:picLocks noChangeAspect="1" noChangeArrowheads="1"/>
          </p:cNvPicPr>
          <p:nvPr/>
        </p:nvPicPr>
        <p:blipFill>
          <a:blip r:embed="rId2" cstate="print"/>
          <a:srcRect l="11111" t="10416" r="8333" b="3125"/>
          <a:stretch>
            <a:fillRect/>
          </a:stretch>
        </p:blipFill>
        <p:spPr bwMode="auto">
          <a:xfrm>
            <a:off x="4714876" y="326374"/>
            <a:ext cx="4214842" cy="603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D:\ПЛАН РАБОТЫ 22-23\НОВЫЕ ПОСТУПЛЕНИЯ\IMG_20221221_143320.jpg"/>
          <p:cNvPicPr>
            <a:picLocks noChangeAspect="1" noChangeArrowheads="1"/>
          </p:cNvPicPr>
          <p:nvPr/>
        </p:nvPicPr>
        <p:blipFill>
          <a:blip r:embed="rId3" cstate="print"/>
          <a:srcRect l="20833" t="5208" r="18055" b="67708"/>
          <a:stretch>
            <a:fillRect/>
          </a:stretch>
        </p:blipFill>
        <p:spPr bwMode="auto">
          <a:xfrm>
            <a:off x="357158" y="2214554"/>
            <a:ext cx="398953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ЛАН РАБОТЫ 22-23\ФОТОГРАФИИ\IMG_20221223_134128.jpg"/>
          <p:cNvPicPr>
            <a:picLocks noChangeAspect="1" noChangeArrowheads="1"/>
          </p:cNvPicPr>
          <p:nvPr/>
        </p:nvPicPr>
        <p:blipFill>
          <a:blip r:embed="rId2" cstate="print"/>
          <a:srcRect l="12500" t="11458" r="11111" b="12500"/>
          <a:stretch>
            <a:fillRect/>
          </a:stretch>
        </p:blipFill>
        <p:spPr bwMode="auto">
          <a:xfrm>
            <a:off x="4786314" y="357166"/>
            <a:ext cx="4146338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ПЛАН РАБОТЫ 22-23\ФОТОГРАФИИ\IMG_20221223_134144.jpg"/>
          <p:cNvPicPr>
            <a:picLocks noChangeAspect="1" noChangeArrowheads="1"/>
          </p:cNvPicPr>
          <p:nvPr/>
        </p:nvPicPr>
        <p:blipFill>
          <a:blip r:embed="rId3" cstate="print"/>
          <a:srcRect l="18055" t="47917" r="8333" b="20833"/>
          <a:stretch>
            <a:fillRect/>
          </a:stretch>
        </p:blipFill>
        <p:spPr bwMode="auto">
          <a:xfrm>
            <a:off x="214282" y="2285992"/>
            <a:ext cx="4291043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ЛАН РАБОТЫ 22-23\ФОТООТЧЁТЫ\IMG_20221223_170126.jpg"/>
          <p:cNvPicPr>
            <a:picLocks noChangeAspect="1" noChangeArrowheads="1"/>
          </p:cNvPicPr>
          <p:nvPr/>
        </p:nvPicPr>
        <p:blipFill>
          <a:blip r:embed="rId2" cstate="print"/>
          <a:srcRect l="6818" r="4545"/>
          <a:stretch>
            <a:fillRect/>
          </a:stretch>
        </p:blipFill>
        <p:spPr bwMode="auto">
          <a:xfrm>
            <a:off x="285720" y="285728"/>
            <a:ext cx="8643998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ЛАН РАБОТЫ 22-23\НОВЫЕ ПОСТУПЛЕНИЯ\IMG_20221221_142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111" t="6944" r="9259" b="8333"/>
          <a:stretch>
            <a:fillRect/>
          </a:stretch>
        </p:blipFill>
        <p:spPr bwMode="auto">
          <a:xfrm>
            <a:off x="4429124" y="285728"/>
            <a:ext cx="4314823" cy="616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ПЛАН РАБОТЫ 22-23\НОВЫЕ ПОСТУПЛЕНИЯ\IMG_20221221_142407.jpg"/>
          <p:cNvPicPr>
            <a:picLocks noChangeAspect="1" noChangeArrowheads="1"/>
          </p:cNvPicPr>
          <p:nvPr/>
        </p:nvPicPr>
        <p:blipFill>
          <a:blip r:embed="rId3" cstate="print"/>
          <a:srcRect l="10681" r="4701" b="64622"/>
          <a:stretch>
            <a:fillRect/>
          </a:stretch>
        </p:blipFill>
        <p:spPr bwMode="auto">
          <a:xfrm>
            <a:off x="214282" y="1928802"/>
            <a:ext cx="3857652" cy="272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ЛАН РАБОТЫ 22-23\НОВЫЕ ПОСТУПЛЕНИЯ\IMG_20221221_142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28" t="6403" r="9021" b="6516"/>
          <a:stretch>
            <a:fillRect/>
          </a:stretch>
        </p:blipFill>
        <p:spPr bwMode="auto">
          <a:xfrm>
            <a:off x="4429124" y="354249"/>
            <a:ext cx="4429156" cy="614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ПЛАН РАБОТЫ 22-23\НОВЫЕ ПОСТУПЛЕНИЯ\IMG_20221221_142511.jpg"/>
          <p:cNvPicPr>
            <a:picLocks noChangeAspect="1" noChangeArrowheads="1"/>
          </p:cNvPicPr>
          <p:nvPr/>
        </p:nvPicPr>
        <p:blipFill>
          <a:blip r:embed="rId3" cstate="print"/>
          <a:srcRect l="11111" t="5208" r="2777" b="56250"/>
          <a:stretch>
            <a:fillRect/>
          </a:stretch>
        </p:blipFill>
        <p:spPr bwMode="auto">
          <a:xfrm>
            <a:off x="285720" y="1928802"/>
            <a:ext cx="3975428" cy="237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ПЛАН РАБОТЫ 22-23\НОВЫЕ ПОСТУПЛЕНИЯ\IMG_20221221_142533.jpg"/>
          <p:cNvPicPr>
            <a:picLocks noChangeAspect="1" noChangeArrowheads="1"/>
          </p:cNvPicPr>
          <p:nvPr/>
        </p:nvPicPr>
        <p:blipFill>
          <a:blip r:embed="rId2" cstate="print"/>
          <a:srcRect l="9722" t="6250" r="13889" b="4166"/>
          <a:stretch>
            <a:fillRect/>
          </a:stretch>
        </p:blipFill>
        <p:spPr bwMode="auto">
          <a:xfrm>
            <a:off x="4643438" y="214290"/>
            <a:ext cx="4143372" cy="625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ПЛАН РАБОТЫ 22-23\НОВЫЕ ПОСТУПЛЕНИЯ\IMG_20221221_142548.jpg"/>
          <p:cNvPicPr>
            <a:picLocks noChangeAspect="1" noChangeArrowheads="1"/>
          </p:cNvPicPr>
          <p:nvPr/>
        </p:nvPicPr>
        <p:blipFill>
          <a:blip r:embed="rId3" cstate="print"/>
          <a:srcRect l="18055" t="48958" r="15278" b="18750"/>
          <a:stretch>
            <a:fillRect/>
          </a:stretch>
        </p:blipFill>
        <p:spPr bwMode="auto">
          <a:xfrm>
            <a:off x="357158" y="2000240"/>
            <a:ext cx="385765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ЛАН РАБОТЫ 22-23\НОВЫЕ ПОСТУПЛЕНИЯ\IMG_20221221_142557.jpg"/>
          <p:cNvPicPr>
            <a:picLocks noChangeAspect="1" noChangeArrowheads="1"/>
          </p:cNvPicPr>
          <p:nvPr/>
        </p:nvPicPr>
        <p:blipFill>
          <a:blip r:embed="rId2" cstate="print"/>
          <a:srcRect l="11111" t="3125" r="8333" b="5208"/>
          <a:stretch>
            <a:fillRect/>
          </a:stretch>
        </p:blipFill>
        <p:spPr bwMode="auto">
          <a:xfrm>
            <a:off x="4572000" y="214290"/>
            <a:ext cx="4143404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ПЛАН РАБОТЫ 22-23\НОВЫЕ ПОСТУПЛЕНИЯ\IMG_20221221_142614.jpg"/>
          <p:cNvPicPr>
            <a:picLocks noChangeAspect="1" noChangeArrowheads="1"/>
          </p:cNvPicPr>
          <p:nvPr/>
        </p:nvPicPr>
        <p:blipFill>
          <a:blip r:embed="rId3" cstate="print"/>
          <a:srcRect l="16666" t="43750" r="22222" b="22916"/>
          <a:stretch>
            <a:fillRect/>
          </a:stretch>
        </p:blipFill>
        <p:spPr bwMode="auto">
          <a:xfrm>
            <a:off x="428596" y="1857364"/>
            <a:ext cx="392909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ЛАН РАБОТЫ 22-23\НОВЫЕ ПОСТУПЛЕНИЯ\IMG_20221221_142737.jpg"/>
          <p:cNvPicPr>
            <a:picLocks noChangeAspect="1" noChangeArrowheads="1"/>
          </p:cNvPicPr>
          <p:nvPr/>
        </p:nvPicPr>
        <p:blipFill>
          <a:blip r:embed="rId2" cstate="print"/>
          <a:srcRect l="9722" t="6250" r="9722" b="6250"/>
          <a:stretch>
            <a:fillRect/>
          </a:stretch>
        </p:blipFill>
        <p:spPr bwMode="auto">
          <a:xfrm>
            <a:off x="4643438" y="428604"/>
            <a:ext cx="4143404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ПЛАН РАБОТЫ 22-23\НОВЫЕ ПОСТУПЛЕНИЯ\IMG_20221221_142751.jpg"/>
          <p:cNvPicPr>
            <a:picLocks noChangeAspect="1" noChangeArrowheads="1"/>
          </p:cNvPicPr>
          <p:nvPr/>
        </p:nvPicPr>
        <p:blipFill>
          <a:blip r:embed="rId3" cstate="print"/>
          <a:srcRect l="13889" t="60417" r="11111" b="19791"/>
          <a:stretch>
            <a:fillRect/>
          </a:stretch>
        </p:blipFill>
        <p:spPr bwMode="auto">
          <a:xfrm>
            <a:off x="428596" y="2071678"/>
            <a:ext cx="385765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ЛАН РАБОТЫ 22-23\НОВЫЕ ПОСТУПЛЕНИЯ\IMG_20221221_142801.jpg"/>
          <p:cNvPicPr>
            <a:picLocks noChangeAspect="1" noChangeArrowheads="1"/>
          </p:cNvPicPr>
          <p:nvPr/>
        </p:nvPicPr>
        <p:blipFill>
          <a:blip r:embed="rId2" cstate="print"/>
          <a:srcRect l="9722" t="6250" r="9722" b="8333"/>
          <a:stretch>
            <a:fillRect/>
          </a:stretch>
        </p:blipFill>
        <p:spPr bwMode="auto">
          <a:xfrm>
            <a:off x="4643438" y="428604"/>
            <a:ext cx="414340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ПЛАН РАБОТЫ 22-23\НОВЫЕ ПОСТУПЛЕНИЯ\IMG_20221221_142831.jpg"/>
          <p:cNvPicPr>
            <a:picLocks noChangeAspect="1" noChangeArrowheads="1"/>
          </p:cNvPicPr>
          <p:nvPr/>
        </p:nvPicPr>
        <p:blipFill>
          <a:blip r:embed="rId3" cstate="print"/>
          <a:srcRect l="6944" t="47917" r="4166" b="10416"/>
          <a:stretch>
            <a:fillRect/>
          </a:stretch>
        </p:blipFill>
        <p:spPr bwMode="auto">
          <a:xfrm>
            <a:off x="285720" y="2071678"/>
            <a:ext cx="3886227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ЛАН РАБОТЫ 22-23\НОВЫЕ ПОСТУПЛЕНИЯ\IMG_20221221_142856.jpg"/>
          <p:cNvPicPr>
            <a:picLocks noChangeAspect="1" noChangeArrowheads="1"/>
          </p:cNvPicPr>
          <p:nvPr/>
        </p:nvPicPr>
        <p:blipFill>
          <a:blip r:embed="rId2" cstate="print"/>
          <a:srcRect l="4166" t="6250" r="2777" b="16666"/>
          <a:stretch>
            <a:fillRect/>
          </a:stretch>
        </p:blipFill>
        <p:spPr bwMode="auto">
          <a:xfrm>
            <a:off x="4071934" y="500042"/>
            <a:ext cx="478634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D:\ПЛАН РАБОТЫ 22-23\НОВЫЕ ПОСТУПЛЕНИЯ\IMG_20221221_142921.jpg"/>
          <p:cNvPicPr>
            <a:picLocks noChangeAspect="1" noChangeArrowheads="1"/>
          </p:cNvPicPr>
          <p:nvPr/>
        </p:nvPicPr>
        <p:blipFill>
          <a:blip r:embed="rId3" cstate="print"/>
          <a:srcRect l="8333" t="12500" r="2777" b="37500"/>
          <a:stretch>
            <a:fillRect/>
          </a:stretch>
        </p:blipFill>
        <p:spPr bwMode="auto">
          <a:xfrm>
            <a:off x="357158" y="1643050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210</TotalTime>
  <Words>1</Words>
  <Application>Microsoft Office PowerPoint</Application>
  <PresentationFormat>Экран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Новые поступления   литературы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Новинки  методической  литературы</dc:title>
  <dc:creator>Admin</dc:creator>
  <cp:lastModifiedBy>Admin</cp:lastModifiedBy>
  <cp:revision>24</cp:revision>
  <dcterms:created xsi:type="dcterms:W3CDTF">2022-12-21T11:15:10Z</dcterms:created>
  <dcterms:modified xsi:type="dcterms:W3CDTF">2022-12-30T05:50:53Z</dcterms:modified>
</cp:coreProperties>
</file>