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4" r:id="rId5"/>
    <p:sldId id="265" r:id="rId6"/>
    <p:sldId id="270" r:id="rId7"/>
    <p:sldId id="271" r:id="rId8"/>
    <p:sldId id="272" r:id="rId9"/>
    <p:sldId id="273" r:id="rId10"/>
    <p:sldId id="274" r:id="rId11"/>
    <p:sldId id="257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2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5779B5A-162F-48AD-A5FC-1603FC28835F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9191949-A91A-428A-8B1A-F97E590213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779B5A-162F-48AD-A5FC-1603FC28835F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191949-A91A-428A-8B1A-F97E590213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779B5A-162F-48AD-A5FC-1603FC28835F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191949-A91A-428A-8B1A-F97E590213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779B5A-162F-48AD-A5FC-1603FC28835F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191949-A91A-428A-8B1A-F97E590213B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779B5A-162F-48AD-A5FC-1603FC28835F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191949-A91A-428A-8B1A-F97E590213B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779B5A-162F-48AD-A5FC-1603FC28835F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191949-A91A-428A-8B1A-F97E590213B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779B5A-162F-48AD-A5FC-1603FC28835F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191949-A91A-428A-8B1A-F97E590213B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779B5A-162F-48AD-A5FC-1603FC28835F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191949-A91A-428A-8B1A-F97E590213B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779B5A-162F-48AD-A5FC-1603FC28835F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191949-A91A-428A-8B1A-F97E590213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5779B5A-162F-48AD-A5FC-1603FC28835F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191949-A91A-428A-8B1A-F97E590213B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5779B5A-162F-48AD-A5FC-1603FC28835F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191949-A91A-428A-8B1A-F97E590213B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5779B5A-162F-48AD-A5FC-1603FC28835F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9191949-A91A-428A-8B1A-F97E590213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Эффективные организационные формы методической деятельности: результативность работы МО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603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ВНЕКЛАССНЫЕ </a:t>
            </a:r>
            <a:r>
              <a:rPr lang="ru-RU" dirty="0"/>
              <a:t>МЕРОПРИЯТИЯ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 descr="Литературно-музыкальная композиция 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2" r="14960"/>
          <a:stretch/>
        </p:blipFill>
        <p:spPr bwMode="auto">
          <a:xfrm>
            <a:off x="5076056" y="1065189"/>
            <a:ext cx="3755583" cy="3227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.kozenskaya-school.guo.by/uploads/b1/s/11/114/image/3/645/medium_IMG_4867.jpg?t=153933059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6" t="24153" r="22530" b="9152"/>
          <a:stretch/>
        </p:blipFill>
        <p:spPr bwMode="auto">
          <a:xfrm>
            <a:off x="1423" y="1065189"/>
            <a:ext cx="3960440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kozenskaya-school.guo.by/uploads/b1/s/11/114/image/5/836/medium_IMG_7421.jpg?t=154228436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9" t="19458" b="13965"/>
          <a:stretch/>
        </p:blipFill>
        <p:spPr bwMode="auto">
          <a:xfrm>
            <a:off x="1981643" y="3890189"/>
            <a:ext cx="5268625" cy="29678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069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Достижения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3588738" cy="4784984"/>
          </a:xfrm>
          <a:prstGeom prst="rect">
            <a:avLst/>
          </a:prstGeom>
        </p:spPr>
      </p:pic>
      <p:pic>
        <p:nvPicPr>
          <p:cNvPr id="1026" name="Picture 2" descr="C:\Users\Олька\Downloads\IMG-be73173afc5306c0fc271a47ae6c6aec-V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2" t="8000" r="16359" b="9333"/>
          <a:stretch/>
        </p:blipFill>
        <p:spPr bwMode="auto">
          <a:xfrm>
            <a:off x="5076056" y="1484784"/>
            <a:ext cx="3359713" cy="489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17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Методическое объединение учителей-филологов</a:t>
            </a:r>
            <a:r>
              <a:rPr lang="ru-RU" dirty="0">
                <a:ea typeface="Calibri"/>
                <a:cs typeface="Times New Roman"/>
              </a:rPr>
              <a:t/>
            </a:r>
            <a:br>
              <a:rPr lang="ru-RU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421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 smtClean="0"/>
              <a:t>Данные социологов:</a:t>
            </a:r>
          </a:p>
          <a:p>
            <a:r>
              <a:rPr lang="ru-RU" dirty="0" smtClean="0"/>
              <a:t>20</a:t>
            </a:r>
            <a:r>
              <a:rPr lang="ru-RU" dirty="0"/>
              <a:t>% знаний  получаем через формальное индивидуальное обучение </a:t>
            </a:r>
          </a:p>
          <a:p>
            <a:endParaRPr lang="ru-RU" dirty="0" smtClean="0"/>
          </a:p>
          <a:p>
            <a:r>
              <a:rPr lang="ru-RU" dirty="0" smtClean="0"/>
              <a:t>80</a:t>
            </a:r>
            <a:r>
              <a:rPr lang="ru-RU" dirty="0"/>
              <a:t>% знаний и опыт получаем через неформальное обучение на своём рабочем месте, при взаимодействии с другими людьми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506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Методическое объединение учителей-филологов</a:t>
            </a:r>
            <a:r>
              <a:rPr lang="ru-RU" dirty="0">
                <a:ea typeface="Calibri"/>
                <a:cs typeface="Times New Roman"/>
              </a:rPr>
              <a:t/>
            </a:r>
            <a:br>
              <a:rPr lang="ru-RU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421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5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Инструктивно-методический семинар, круглый стол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941" y="3482247"/>
            <a:ext cx="4475989" cy="3356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2" t="38951" r="16300"/>
          <a:stretch/>
        </p:blipFill>
        <p:spPr>
          <a:xfrm>
            <a:off x="107504" y="1412776"/>
            <a:ext cx="5904503" cy="254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4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СЕМИНАР-ПРАКТИКУМ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279"/>
            <a:ext cx="5688632" cy="26203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793" y="3745070"/>
            <a:ext cx="5340207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2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698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>ОТКРЫТЫЕ УРОКИ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63"/>
          <a:stretch/>
        </p:blipFill>
        <p:spPr>
          <a:xfrm>
            <a:off x="4646169" y="726466"/>
            <a:ext cx="4473527" cy="33801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4" b="11940"/>
          <a:stretch/>
        </p:blipFill>
        <p:spPr>
          <a:xfrm>
            <a:off x="35278" y="761896"/>
            <a:ext cx="4389560" cy="33447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93" b="6855"/>
          <a:stretch/>
        </p:blipFill>
        <p:spPr>
          <a:xfrm>
            <a:off x="0" y="3666063"/>
            <a:ext cx="4392488" cy="31916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5" b="13795"/>
          <a:stretch/>
        </p:blipFill>
        <p:spPr>
          <a:xfrm>
            <a:off x="4572000" y="3666063"/>
            <a:ext cx="4547697" cy="334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9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/>
              <a:t>МАСТЕР-КЛАСС</a:t>
            </a:r>
            <a:endParaRPr lang="ru-RU" dirty="0"/>
          </a:p>
        </p:txBody>
      </p:sp>
      <p:pic>
        <p:nvPicPr>
          <p:cNvPr id="5" name="Рисунок 4" descr="26.12.2019 пасяджэнне метадычнага аб'яднання настаўнікаў беларускай мовы і літаратуры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78348"/>
            <a:ext cx="3760707" cy="4906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7" y="2523754"/>
            <a:ext cx="5508104" cy="412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9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НЕДЕЛЯ </a:t>
            </a:r>
            <a:br>
              <a:rPr lang="ru-RU" dirty="0" smtClean="0"/>
            </a:br>
            <a:r>
              <a:rPr lang="ru-RU" dirty="0" smtClean="0"/>
              <a:t>ФИЛОЛОГИИ</a:t>
            </a:r>
            <a:endParaRPr lang="ru-RU" dirty="0"/>
          </a:p>
        </p:txBody>
      </p:sp>
      <p:pic>
        <p:nvPicPr>
          <p:cNvPr id="4" name="Рисунок 3" descr="http://www.kozenskaya-school.guo.by/uploads/b1/s/11/114/editor_picture/11/66/orig_mceclip0.jpg?t=1613381200"/>
          <p:cNvPicPr/>
          <p:nvPr/>
        </p:nvPicPr>
        <p:blipFill rotWithShape="1">
          <a:blip r:embed="rId2" cstate="print"/>
          <a:srcRect l="6702" t="5183" r="7042" b="7082"/>
          <a:stretch/>
        </p:blipFill>
        <p:spPr bwMode="auto">
          <a:xfrm>
            <a:off x="0" y="393895"/>
            <a:ext cx="4733394" cy="379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kozenskaya-school.guo.by/uploads/b1/s/11/114/editor_picture/11/96/orig_mceclip0.jpg?t=1613552140"/>
          <p:cNvPicPr/>
          <p:nvPr/>
        </p:nvPicPr>
        <p:blipFill rotWithShape="1">
          <a:blip r:embed="rId3" cstate="print"/>
          <a:srcRect l="5577" t="10356" r="6108" b="4669"/>
          <a:stretch/>
        </p:blipFill>
        <p:spPr bwMode="auto">
          <a:xfrm>
            <a:off x="5054569" y="1631033"/>
            <a:ext cx="4082288" cy="511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069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35"/>
          <a:stretch/>
        </p:blipFill>
        <p:spPr>
          <a:xfrm>
            <a:off x="7143" y="1362865"/>
            <a:ext cx="5074510" cy="27313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НЕДЕЛЯ </a:t>
            </a:r>
            <a:r>
              <a:rPr lang="ru-RU" dirty="0"/>
              <a:t>БЕЛОРУССКОЙ </a:t>
            </a:r>
            <a:r>
              <a:rPr lang="ru-RU" dirty="0" smtClean="0"/>
              <a:t>ПИСЬМЕННОСТИ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6"/>
          <a:stretch/>
        </p:blipFill>
        <p:spPr>
          <a:xfrm>
            <a:off x="1097901" y="3422092"/>
            <a:ext cx="5652053" cy="3446952"/>
          </a:xfrm>
          <a:prstGeom prst="rect">
            <a:avLst/>
          </a:prstGeom>
        </p:spPr>
      </p:pic>
      <p:pic>
        <p:nvPicPr>
          <p:cNvPr id="7" name="Рисунок 6" descr="http://www.kozenskaya-school.guo.by/uploads/b1/s/11/114/image/13/556/medium_izobrazhenie_viber_2021-09-01_19-40-10-081.jpg?t=163058128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2" t="11320" r="4531" b="10688"/>
          <a:stretch/>
        </p:blipFill>
        <p:spPr bwMode="auto">
          <a:xfrm>
            <a:off x="3977660" y="1268759"/>
            <a:ext cx="5050303" cy="26025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069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</TotalTime>
  <Words>57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Эффективные организационные формы методической деятельности: результативность работы МО </vt:lpstr>
      <vt:lpstr>Презентация PowerPoint</vt:lpstr>
      <vt:lpstr>Методическое объединение учителей-филологов </vt:lpstr>
      <vt:lpstr>Инструктивно-методический семинар, круглый стол</vt:lpstr>
      <vt:lpstr>СЕМИНАР-ПРАКТИКУМ</vt:lpstr>
      <vt:lpstr> ОТКРЫТЫЕ УРОКИ </vt:lpstr>
      <vt:lpstr>МАСТЕР-КЛАСС</vt:lpstr>
      <vt:lpstr>НЕДЕЛЯ  ФИЛОЛОГИИ</vt:lpstr>
      <vt:lpstr>НЕДЕЛЯ БЕЛОРУССКОЙ ПИСЬМЕННОСТИ</vt:lpstr>
      <vt:lpstr> ВНЕКЛАССНЫЕ МЕРОПРИЯТИЯ </vt:lpstr>
      <vt:lpstr>Достижения </vt:lpstr>
      <vt:lpstr>Методическое объединение учителей-филологов </vt:lpstr>
    </vt:vector>
  </TitlesOfParts>
  <Company>SPecialiST RePack, Sanbuild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организационные формы методической деятельности: результативность работы МО</dc:title>
  <dc:creator>Олька</dc:creator>
  <cp:lastModifiedBy>admin</cp:lastModifiedBy>
  <cp:revision>6</cp:revision>
  <dcterms:created xsi:type="dcterms:W3CDTF">2022-03-31T16:04:41Z</dcterms:created>
  <dcterms:modified xsi:type="dcterms:W3CDTF">2022-04-01T06:04:14Z</dcterms:modified>
</cp:coreProperties>
</file>