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8" r:id="rId4"/>
    <p:sldId id="260" r:id="rId5"/>
    <p:sldId id="267" r:id="rId6"/>
    <p:sldId id="269" r:id="rId7"/>
    <p:sldId id="273" r:id="rId8"/>
    <p:sldId id="261" r:id="rId9"/>
    <p:sldId id="274" r:id="rId10"/>
    <p:sldId id="262" r:id="rId11"/>
    <p:sldId id="265" r:id="rId12"/>
    <p:sldId id="264" r:id="rId13"/>
    <p:sldId id="263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272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A805-A467-48E1-A3C4-77F510979AA7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520B-E5F3-4E8E-9A83-BFBCB03D5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1614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A805-A467-48E1-A3C4-77F510979AA7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520B-E5F3-4E8E-9A83-BFBCB03D5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4153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A805-A467-48E1-A3C4-77F510979AA7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520B-E5F3-4E8E-9A83-BFBCB03D5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856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A805-A467-48E1-A3C4-77F510979AA7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520B-E5F3-4E8E-9A83-BFBCB03D5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9943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A805-A467-48E1-A3C4-77F510979AA7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520B-E5F3-4E8E-9A83-BFBCB03D5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5178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A805-A467-48E1-A3C4-77F510979AA7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520B-E5F3-4E8E-9A83-BFBCB03D5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043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A805-A467-48E1-A3C4-77F510979AA7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520B-E5F3-4E8E-9A83-BFBCB03D5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392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A805-A467-48E1-A3C4-77F510979AA7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520B-E5F3-4E8E-9A83-BFBCB03D5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3791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A805-A467-48E1-A3C4-77F510979AA7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520B-E5F3-4E8E-9A83-BFBCB03D5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5365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A805-A467-48E1-A3C4-77F510979AA7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520B-E5F3-4E8E-9A83-BFBCB03D5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4789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A805-A467-48E1-A3C4-77F510979AA7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520B-E5F3-4E8E-9A83-BFBCB03D5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516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6A805-A467-48E1-A3C4-77F510979AA7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8520B-E5F3-4E8E-9A83-BFBCB03D5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824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58" y="928670"/>
            <a:ext cx="8358246" cy="35719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Совершенствование профессионально-личностного развития педагогов через освоение и внедрение педагогических практик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220072" y="4581128"/>
            <a:ext cx="3272408" cy="175260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опыта работы </a:t>
            </a:r>
          </a:p>
          <a:p>
            <a:pPr algn="l"/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Свентецкой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Г.Д.,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Бучко О.И.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0IT8gq1Du1C7IZ5-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4071966"/>
            <a:ext cx="3343128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868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-27d247fc9579a1e8ca96149c632b05b6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0"/>
            <a:ext cx="3929058" cy="5238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MG-27fcce95600670546d3746a16d7ed226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619256"/>
            <a:ext cx="3929058" cy="5238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928794" y="357166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Педагогический конкурс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201023_124913.jpg"/>
          <p:cNvPicPr>
            <a:picLocks noChangeAspect="1"/>
          </p:cNvPicPr>
          <p:nvPr/>
        </p:nvPicPr>
        <p:blipFill>
          <a:blip r:embed="rId2" cstate="print"/>
          <a:srcRect t="36458" b="16667"/>
          <a:stretch>
            <a:fillRect/>
          </a:stretch>
        </p:blipFill>
        <p:spPr>
          <a:xfrm>
            <a:off x="2000250" y="-24"/>
            <a:ext cx="514350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 descr="IMG_20201022_082239.jpg"/>
          <p:cNvPicPr>
            <a:picLocks noChangeAspect="1"/>
          </p:cNvPicPr>
          <p:nvPr/>
        </p:nvPicPr>
        <p:blipFill>
          <a:blip r:embed="rId3" cstate="print"/>
          <a:srcRect l="15663" t="8681"/>
          <a:stretch>
            <a:fillRect/>
          </a:stretch>
        </p:blipFill>
        <p:spPr>
          <a:xfrm>
            <a:off x="6401085" y="2898000"/>
            <a:ext cx="2742915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SC02608.JPG"/>
          <p:cNvPicPr>
            <a:picLocks noChangeAspect="1"/>
          </p:cNvPicPr>
          <p:nvPr/>
        </p:nvPicPr>
        <p:blipFill>
          <a:blip r:embed="rId4" cstate="print"/>
          <a:srcRect r="16493" b="8333"/>
          <a:stretch>
            <a:fillRect/>
          </a:stretch>
        </p:blipFill>
        <p:spPr>
          <a:xfrm>
            <a:off x="0" y="2857496"/>
            <a:ext cx="2643174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786050" y="4071942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Педагогический фестиваль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-0023afe0d684673b2b7cfb5dafe19628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83304"/>
            <a:ext cx="3786182" cy="5048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G-9c4ba2735354385db36be29036c933dc-V.jpg"/>
          <p:cNvPicPr>
            <a:picLocks noChangeAspect="1"/>
          </p:cNvPicPr>
          <p:nvPr/>
        </p:nvPicPr>
        <p:blipFill>
          <a:blip r:embed="rId3"/>
          <a:srcRect l="9050" t="13642" r="18470" b="15664"/>
          <a:stretch>
            <a:fillRect/>
          </a:stretch>
        </p:blipFill>
        <p:spPr>
          <a:xfrm>
            <a:off x="5262151" y="0"/>
            <a:ext cx="3881849" cy="5048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857356" y="142852"/>
            <a:ext cx="4071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Трансляция педагогического опыта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-963067cef87b6d353f4e01d344f34605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98" y="0"/>
            <a:ext cx="3929058" cy="5143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-b223af4e6ecaa0604e89571b95f6adc5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2" y="1714509"/>
            <a:ext cx="3857620" cy="5143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14414" y="214290"/>
            <a:ext cx="4071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Трансляция педагогического опыта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5214950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Педагогический конкурс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Успех приходит с опытом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" name="Picture 3" descr="img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0740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4968551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Воспитатель сам должен быть тем, кем он хочет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сделать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воспитанника					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					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В.Даль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Picture 3" descr="1580723235_23-p-foni-na-temu-psikhologii-67.jpg"/>
          <p:cNvPicPr>
            <a:picLocks noChangeAspect="1"/>
          </p:cNvPicPr>
          <p:nvPr/>
        </p:nvPicPr>
        <p:blipFill>
          <a:blip r:embed="rId2"/>
          <a:srcRect l="16406" r="16406"/>
          <a:stretch>
            <a:fillRect/>
          </a:stretch>
        </p:blipFill>
        <p:spPr>
          <a:xfrm>
            <a:off x="0" y="4714884"/>
            <a:ext cx="2559851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6767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abbala-.jpg"/>
          <p:cNvPicPr>
            <a:picLocks noGrp="1" noChangeAspect="1"/>
          </p:cNvPicPr>
          <p:nvPr>
            <p:ph idx="1"/>
          </p:nvPr>
        </p:nvPicPr>
        <p:blipFill>
          <a:blip r:embed="rId2"/>
          <a:srcRect l="5862" r="5863"/>
          <a:stretch>
            <a:fillRect/>
          </a:stretch>
        </p:blipFill>
        <p:spPr>
          <a:xfrm>
            <a:off x="0" y="500043"/>
            <a:ext cx="9144000" cy="6018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429388" y="1714488"/>
            <a:ext cx="2357454" cy="928694"/>
          </a:xfrm>
          <a:prstGeom prst="roundRect">
            <a:avLst>
              <a:gd name="adj" fmla="val 2959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УТВЕРЖДЕНИЕ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29388" y="3500438"/>
            <a:ext cx="2000264" cy="928694"/>
          </a:xfrm>
          <a:prstGeom prst="roundRect">
            <a:avLst>
              <a:gd name="adj" fmla="val 2959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УВАЖЕНИЕ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57752" y="5286388"/>
            <a:ext cx="3500462" cy="928694"/>
          </a:xfrm>
          <a:prstGeom prst="roundRect">
            <a:avLst>
              <a:gd name="adj" fmla="val 2959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САМОСТОЯТЕЛЬНОСТЬ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71604" y="5286388"/>
            <a:ext cx="2428892" cy="928694"/>
          </a:xfrm>
          <a:prstGeom prst="roundRect">
            <a:avLst>
              <a:gd name="adj" fmla="val 2959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РЕАЛИЗАЦИЯ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4282" y="3500438"/>
            <a:ext cx="2393173" cy="928694"/>
          </a:xfrm>
          <a:prstGeom prst="roundRect">
            <a:avLst>
              <a:gd name="adj" fmla="val 2959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ОПРЕДЕЛЕНИЕ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0034" y="1571612"/>
            <a:ext cx="2214578" cy="928694"/>
          </a:xfrm>
          <a:prstGeom prst="roundRect">
            <a:avLst>
              <a:gd name="adj" fmla="val 2959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ВЫРАЖЕНИЕ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86050" y="357166"/>
            <a:ext cx="3571900" cy="928694"/>
          </a:xfrm>
          <a:prstGeom prst="roundRect">
            <a:avLst>
              <a:gd name="adj" fmla="val 2959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СОВЕРШЕНСТВОВАНИЕ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>
            <a:endCxn id="9" idx="0"/>
          </p:cNvCxnSpPr>
          <p:nvPr/>
        </p:nvCxnSpPr>
        <p:spPr>
          <a:xfrm rot="5400000">
            <a:off x="2571736" y="4286256"/>
            <a:ext cx="1214446" cy="78581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8" idx="0"/>
          </p:cNvCxnSpPr>
          <p:nvPr/>
        </p:nvCxnSpPr>
        <p:spPr>
          <a:xfrm rot="16200000" flipH="1">
            <a:off x="5447117" y="4125522"/>
            <a:ext cx="1285882" cy="103584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" idx="3"/>
          </p:cNvCxnSpPr>
          <p:nvPr/>
        </p:nvCxnSpPr>
        <p:spPr>
          <a:xfrm flipV="1">
            <a:off x="2607455" y="3929067"/>
            <a:ext cx="821537" cy="3571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1" idx="3"/>
          </p:cNvCxnSpPr>
          <p:nvPr/>
        </p:nvCxnSpPr>
        <p:spPr>
          <a:xfrm>
            <a:off x="2714612" y="2035959"/>
            <a:ext cx="785818" cy="75009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2"/>
            <a:endCxn id="5" idx="0"/>
          </p:cNvCxnSpPr>
          <p:nvPr/>
        </p:nvCxnSpPr>
        <p:spPr>
          <a:xfrm rot="5400000">
            <a:off x="3911199" y="1946661"/>
            <a:ext cx="1321603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6" idx="1"/>
          </p:cNvCxnSpPr>
          <p:nvPr/>
        </p:nvCxnSpPr>
        <p:spPr>
          <a:xfrm rot="10800000" flipV="1">
            <a:off x="5643570" y="2178835"/>
            <a:ext cx="785818" cy="53578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7" idx="1"/>
          </p:cNvCxnSpPr>
          <p:nvPr/>
        </p:nvCxnSpPr>
        <p:spPr>
          <a:xfrm rot="10800000">
            <a:off x="5643570" y="3929067"/>
            <a:ext cx="785818" cy="3571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3393273" y="2607463"/>
            <a:ext cx="2357454" cy="1643074"/>
          </a:xfrm>
          <a:prstGeom prst="roundRect">
            <a:avLst>
              <a:gd name="adj" fmla="val 2959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САМО-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zen_doc/1710127/pub_5eb67a81948eef66e4bbcecb_5eb67a98bc122617dcab93ef/scale_1200"/>
          <p:cNvPicPr>
            <a:picLocks noChangeAspect="1" noChangeArrowheads="1"/>
          </p:cNvPicPr>
          <p:nvPr/>
        </p:nvPicPr>
        <p:blipFill>
          <a:blip r:embed="rId2"/>
          <a:srcRect l="4411" t="11023" b="6613"/>
          <a:stretch>
            <a:fillRect/>
          </a:stretch>
        </p:blipFill>
        <p:spPr bwMode="auto">
          <a:xfrm>
            <a:off x="0" y="772934"/>
            <a:ext cx="9242192" cy="5312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3643338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Успех   приходит   с опытом!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" name="Picture 9" descr="photo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4132009"/>
            <a:ext cx="4929190" cy="2725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5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00438"/>
            <a:ext cx="4876749" cy="3657562"/>
          </a:xfrm>
          <a:prstGeom prst="rect">
            <a:avLst/>
          </a:prstGeom>
        </p:spPr>
      </p:pic>
      <p:pic>
        <p:nvPicPr>
          <p:cNvPr id="6" name="Picture 5" descr="IMG_20201023_2012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51" y="0"/>
            <a:ext cx="4876749" cy="36575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86380" y="4429132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Исследовательские проекты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571480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Исследовательские проекты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G-a19ab42fccb661f569c0720625e2062d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778472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IMG-ad262a7ec6d271946a79d6a48bc44f3e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62" y="2707298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214942" y="4143380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Исследовательские проекты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571480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Исследовательские проекты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34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51" y="0"/>
            <a:ext cx="4876749" cy="36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 descr="DSC02618.JPG"/>
          <p:cNvPicPr>
            <a:picLocks noChangeAspect="1"/>
          </p:cNvPicPr>
          <p:nvPr/>
        </p:nvPicPr>
        <p:blipFill>
          <a:blip r:embed="rId3" cstate="print"/>
          <a:srcRect l="14648" b="9765"/>
          <a:stretch>
            <a:fillRect/>
          </a:stretch>
        </p:blipFill>
        <p:spPr>
          <a:xfrm>
            <a:off x="0" y="3200437"/>
            <a:ext cx="4876749" cy="3866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143504" y="4143380"/>
            <a:ext cx="3643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Научно-педагогические исследования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071546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Педагогический фестиваль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71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Совершенствование профессионально-личностного развития педагогов через освоение и внедрение педагогических практик</vt:lpstr>
      <vt:lpstr>Воспитатель сам должен быть тем, кем он хочет сделать воспитанника            В.Даль </vt:lpstr>
      <vt:lpstr>Слайд 3</vt:lpstr>
      <vt:lpstr>Слайд 4</vt:lpstr>
      <vt:lpstr>Слайд 5</vt:lpstr>
      <vt:lpstr>Успех   приходит   с опытом!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Успех приходит с опытом!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 сам должен быть тем, кем он хочет видеть воспитанника В.Даль</dc:title>
  <dc:creator>ПК-2</dc:creator>
  <cp:lastModifiedBy>Учитель</cp:lastModifiedBy>
  <cp:revision>22</cp:revision>
  <dcterms:created xsi:type="dcterms:W3CDTF">2020-11-04T06:50:32Z</dcterms:created>
  <dcterms:modified xsi:type="dcterms:W3CDTF">2020-11-05T06:16:04Z</dcterms:modified>
</cp:coreProperties>
</file>