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077" autoAdjust="0"/>
  </p:normalViewPr>
  <p:slideViewPr>
    <p:cSldViewPr>
      <p:cViewPr>
        <p:scale>
          <a:sx n="57" d="100"/>
          <a:sy n="57" d="100"/>
        </p:scale>
        <p:origin x="-1734" y="-4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37126-9D94-431C-92AB-52DD1BF51ACE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52D0-FF66-4A84-9C31-847B16E32E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7951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37126-9D94-431C-92AB-52DD1BF51ACE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52D0-FF66-4A84-9C31-847B16E32E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950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37126-9D94-431C-92AB-52DD1BF51ACE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52D0-FF66-4A84-9C31-847B16E32E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596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37126-9D94-431C-92AB-52DD1BF51ACE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52D0-FF66-4A84-9C31-847B16E32E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5617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37126-9D94-431C-92AB-52DD1BF51ACE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52D0-FF66-4A84-9C31-847B16E32E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938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37126-9D94-431C-92AB-52DD1BF51ACE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52D0-FF66-4A84-9C31-847B16E32E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8530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37126-9D94-431C-92AB-52DD1BF51ACE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52D0-FF66-4A84-9C31-847B16E32E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500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37126-9D94-431C-92AB-52DD1BF51ACE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52D0-FF66-4A84-9C31-847B16E32E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851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37126-9D94-431C-92AB-52DD1BF51ACE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52D0-FF66-4A84-9C31-847B16E32E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430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37126-9D94-431C-92AB-52DD1BF51ACE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52D0-FF66-4A84-9C31-847B16E32E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742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37126-9D94-431C-92AB-52DD1BF51ACE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052D0-FF66-4A84-9C31-847B16E32E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723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37126-9D94-431C-92AB-52DD1BF51ACE}" type="datetimeFigureOut">
              <a:rPr lang="ru-RU" smtClean="0"/>
              <a:t>02.02.2017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A052D0-FF66-4A84-9C31-847B16E32E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289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ФОТО ВЫПУСКНИКОВ\выпуск_2008\IMG_20170123_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90"/>
            <a:ext cx="9144000" cy="6853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564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H:\ФОТО ВЫПУСКНИКОВ\2017-01-31-003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3" t="40350" r="6654" b="17009"/>
          <a:stretch/>
        </p:blipFill>
        <p:spPr bwMode="auto">
          <a:xfrm>
            <a:off x="2740825" y="2275204"/>
            <a:ext cx="6336405" cy="455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:\ФОТО ВЫПУСКНИКОВ\2017-01-31-003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0" r="7264" b="61495"/>
          <a:stretch/>
        </p:blipFill>
        <p:spPr bwMode="auto">
          <a:xfrm>
            <a:off x="0" y="0"/>
            <a:ext cx="5292080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33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:\ФОТО ВЫПУСКНИКОВ\2017-01-31-00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0892" y="-1463931"/>
            <a:ext cx="7029400" cy="961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33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:\ФОТО ВЫПУСКНИКОВ\2017-01-31-0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18790" y="-1067210"/>
            <a:ext cx="6699952" cy="9150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33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:\ФОТО ВЫПУСКНИКОВ\2017-01-31-0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45331" y="-1156691"/>
            <a:ext cx="6453337" cy="914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33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:\ФОТО ВЫПУСКНИКОВ\2017-01-31-00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51619" y="-1323019"/>
            <a:ext cx="6840761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332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:\ФОТО ВЫПУСКНИКОВ\2017-01-31-00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2998" y="-1142998"/>
            <a:ext cx="6858001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332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:\ФОТО ВЫПУСКНИКОВ\2017-01-31-00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42310" y="-1271940"/>
            <a:ext cx="6626981" cy="911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33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:\ФОТО ВЫПУСКНИКОВ\2017-01-31-00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9532" y="-2583670"/>
            <a:ext cx="7920880" cy="11305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33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:\ФОТО ВЫПУСКНИКОВ\2017-01-31-002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53" b="18322"/>
          <a:stretch/>
        </p:blipFill>
        <p:spPr bwMode="auto">
          <a:xfrm rot="5400000">
            <a:off x="984859" y="-1588305"/>
            <a:ext cx="7461446" cy="943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33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:\ФОТО ВЫПУСКНИКОВ\2017-01-31-002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90"/>
          <a:stretch/>
        </p:blipFill>
        <p:spPr bwMode="auto">
          <a:xfrm rot="5400000">
            <a:off x="1142999" y="-1142998"/>
            <a:ext cx="6858001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33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ФОТО ВЫПУСКНИКОВ\2017-01-31-00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94606" y="-2029532"/>
            <a:ext cx="7389442" cy="1038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43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:\ФОТО ВЫПУСКНИКОВ\2017-01-31-00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2" r="5518" b="25415"/>
          <a:stretch/>
        </p:blipFill>
        <p:spPr bwMode="auto">
          <a:xfrm rot="5400000">
            <a:off x="1158630" y="-1133089"/>
            <a:ext cx="6832460" cy="9149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3329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:\ФОТО ВЫПУСКНИКОВ\2017-01-31-001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2" r="16596"/>
          <a:stretch/>
        </p:blipFill>
        <p:spPr bwMode="auto">
          <a:xfrm>
            <a:off x="1979712" y="0"/>
            <a:ext cx="4904510" cy="1069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3329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:\ФОТО ВЫПУСКНИКОВ\2017-01-31-0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30625" y="-978109"/>
            <a:ext cx="6482752" cy="914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305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H:\ФОТО ВЫПУСКНИКОВ\2017-01-31-0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848347" y="-2529755"/>
            <a:ext cx="8427049" cy="1198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305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:\ФОТО ВЫПУСКНИКОВ\2017-01-31-00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921" y="-50598"/>
            <a:ext cx="5219252" cy="7335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3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:\ФОТО ВЫПУСКНИКОВ\2017-01-31-0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3637" y="-1461628"/>
            <a:ext cx="7607300" cy="989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3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:\ФОТО ВЫПУСКНИКОВ\2017-01-31-0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1797" y="-1390349"/>
            <a:ext cx="6858000" cy="963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39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:\ФОТО ВЫПУСКНИКОВ\2017-01-31-0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311236" y="-2516086"/>
            <a:ext cx="8714806" cy="12248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51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:\ФОТО ВЫПУСКНИКОВ\2017-01-31-00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73497" y="-1994656"/>
            <a:ext cx="7920881" cy="11279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51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:\ФОТО ВЫПУСКНИКОВ\2017-01-31-00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5557" y="-1542256"/>
            <a:ext cx="7607301" cy="1069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51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ФОТО ВЫПУСКНИКОВ\2017-01-31-00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6545" y="-1683103"/>
            <a:ext cx="7101408" cy="998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33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ФОТО ВЫПУСКНИКОВ\2017-01-31-00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82539" y="-2463515"/>
            <a:ext cx="7922720" cy="1135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33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ФОТО ВЫПУСКНИКОВ\2017-01-31-00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22511" y="-2249698"/>
            <a:ext cx="8120260" cy="11412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33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:\ФОТО ВЫПУСКНИКОВ\2017-01-31-00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8052" y="-1983199"/>
            <a:ext cx="7607302" cy="1069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33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ФОТО ВЫПУСКНИКОВ\2017-01-31-00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49649" y="-1786456"/>
            <a:ext cx="7611202" cy="1069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33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:\ФОТО ВЫПУСКНИКОВ\2017-01-31-00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15102" y="-1909032"/>
            <a:ext cx="7505449" cy="1054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33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:\ФОТО ВЫПУСКНИКОВ\2017-01-31-00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6210" y="-1488826"/>
            <a:ext cx="7343754" cy="10321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33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0</Words>
  <Application>Microsoft Office PowerPoint</Application>
  <PresentationFormat>Экран (4:3)</PresentationFormat>
  <Paragraphs>0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Kath</dc:creator>
  <cp:lastModifiedBy>Kath</cp:lastModifiedBy>
  <cp:revision>7</cp:revision>
  <dcterms:created xsi:type="dcterms:W3CDTF">2017-02-02T18:07:11Z</dcterms:created>
  <dcterms:modified xsi:type="dcterms:W3CDTF">2017-02-02T19:20:46Z</dcterms:modified>
</cp:coreProperties>
</file>