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914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3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3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5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0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21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09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20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43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52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70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6AF8A-AAD6-429C-83E4-2A74C5EF7EF0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166C8-6564-4B63-85BB-FD3201BD4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1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 ВЫПУСКНИКОВ\2017-01-31-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"/>
            <a:ext cx="5112568" cy="6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2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ФОТО ВЫПУСКНИКОВ\2017-01-31-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414" y="-1279622"/>
            <a:ext cx="6517980" cy="91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ФОТО ВЫПУСКНИКОВ\2017-01-31-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8990" y="-1318990"/>
            <a:ext cx="650602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ФОТО ВЫПУСКНИКОВ\2017-01-31-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0417" y="-1133480"/>
            <a:ext cx="6521463" cy="91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ФОТО ВЫПУСКНИКОВ\2017-01-31-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8988" y="-1284709"/>
            <a:ext cx="650602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ФОТО ВЫПУСКНИКОВ\2017-01-31-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8990" y="-1126080"/>
            <a:ext cx="6506021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ФОТО ВЫПУСКНИКОВ\2017-01-31-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8990" y="-1130351"/>
            <a:ext cx="650602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ФОТО ВЫПУСКНИКОВ\2017-01-31-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3759" y="-1201553"/>
            <a:ext cx="6502056" cy="91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 ВЫПУСКНИКОВ\2017-01-31-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8988" y="-1329074"/>
            <a:ext cx="6506021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3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ФОТО ВЫПУСКНИКОВ\2017-01-31-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133746" y="0"/>
            <a:ext cx="9285657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ФОТО ВЫПУСКНИКОВ\2017-01-31-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7"/>
          <a:stretch/>
        </p:blipFill>
        <p:spPr bwMode="auto">
          <a:xfrm>
            <a:off x="-120453" y="332656"/>
            <a:ext cx="925917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ФОТО ВЫПУСКНИКОВ\2017-01-31-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4918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ФОТО ВЫПУСКНИКОВ\2017-01-31-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7"/>
          <a:stretch/>
        </p:blipFill>
        <p:spPr bwMode="auto">
          <a:xfrm>
            <a:off x="1259632" y="22515"/>
            <a:ext cx="6311157" cy="68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ФОТО ВЫПУСКНИКОВ\2017-01-31-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300" y="-1057298"/>
            <a:ext cx="70294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ФОТО ВЫПУСКНИКОВ\2017-01-31-0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2"/>
          <a:stretch/>
        </p:blipFill>
        <p:spPr bwMode="auto">
          <a:xfrm>
            <a:off x="-1332656" y="381743"/>
            <a:ext cx="1137641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ОТО ВЫПУСКНИКОВ\2017-01-31-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0848" y="-1501824"/>
            <a:ext cx="6369765" cy="93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ФОТО ВЫПУСКНИКОВ\2017-01-31-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2353" y="-1308310"/>
            <a:ext cx="6453338" cy="90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ФОТО ВЫПУСКНИКОВ\2017-01-31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7960" y="-1322908"/>
            <a:ext cx="6525344" cy="91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ФОТО ВЫПУСКНИКОВ\2017-01-31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788" y="0"/>
            <a:ext cx="96386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ФОТО ВЫПУСКНИКОВ\2017-01-31-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908638" cy="68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ФОТО ВЫПУСКНИКОВ\2017-01-31-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873804" cy="68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ФОТО ВЫПУСКНИКОВ\2017-01-31-00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1"/>
          <a:stretch/>
        </p:blipFill>
        <p:spPr bwMode="auto">
          <a:xfrm>
            <a:off x="1331640" y="18568"/>
            <a:ext cx="6480720" cy="683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ФОТО ВЫПУСКНИКОВ\2017-01-31-0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2"/>
          <a:stretch/>
        </p:blipFill>
        <p:spPr bwMode="auto">
          <a:xfrm>
            <a:off x="539552" y="-1"/>
            <a:ext cx="7848872" cy="68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ОТО ВЫПУСКНИКОВ\2017-01-31-00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/>
          <a:stretch/>
        </p:blipFill>
        <p:spPr bwMode="auto">
          <a:xfrm>
            <a:off x="1259632" y="0"/>
            <a:ext cx="6195254" cy="68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ФОТО ВЫПУСКНИКОВ\2017-01-31-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5953" y="-1308796"/>
            <a:ext cx="6696744" cy="9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ФОТО ВЫПУСКНИКОВ\2017-01-31-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1967" y="-1124226"/>
            <a:ext cx="6475815" cy="91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Kath</dc:creator>
  <cp:lastModifiedBy>Kath</cp:lastModifiedBy>
  <cp:revision>3</cp:revision>
  <dcterms:created xsi:type="dcterms:W3CDTF">2017-02-02T17:52:17Z</dcterms:created>
  <dcterms:modified xsi:type="dcterms:W3CDTF">2017-02-02T19:18:53Z</dcterms:modified>
</cp:coreProperties>
</file>