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8776" autoAdjust="0"/>
  </p:normalViewPr>
  <p:slideViewPr>
    <p:cSldViewPr>
      <p:cViewPr>
        <p:scale>
          <a:sx n="37" d="100"/>
          <a:sy n="37" d="100"/>
        </p:scale>
        <p:origin x="-2292" y="-8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0105-4BCA-4534-8FB0-23C7B7B86C98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3705-5F10-4E01-87B1-BFAFD78B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5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0105-4BCA-4534-8FB0-23C7B7B86C98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3705-5F10-4E01-87B1-BFAFD78B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95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0105-4BCA-4534-8FB0-23C7B7B86C98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3705-5F10-4E01-87B1-BFAFD78B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50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0105-4BCA-4534-8FB0-23C7B7B86C98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3705-5F10-4E01-87B1-BFAFD78B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3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0105-4BCA-4534-8FB0-23C7B7B86C98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3705-5F10-4E01-87B1-BFAFD78B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60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0105-4BCA-4534-8FB0-23C7B7B86C98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3705-5F10-4E01-87B1-BFAFD78B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38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0105-4BCA-4534-8FB0-23C7B7B86C98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3705-5F10-4E01-87B1-BFAFD78B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49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0105-4BCA-4534-8FB0-23C7B7B86C98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3705-5F10-4E01-87B1-BFAFD78B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45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0105-4BCA-4534-8FB0-23C7B7B86C98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3705-5F10-4E01-87B1-BFAFD78B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49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0105-4BCA-4534-8FB0-23C7B7B86C98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3705-5F10-4E01-87B1-BFAFD78B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32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0105-4BCA-4534-8FB0-23C7B7B86C98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3705-5F10-4E01-87B1-BFAFD78B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70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00105-4BCA-4534-8FB0-23C7B7B86C98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13705-5F10-4E01-87B1-BFAFD78B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97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ФОТО ВЫПУСКНИКОВ\выпуск_2008\выпуск 2008\P5240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237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ФОТО ВЫПУСКНИКОВ\выпуск_2008\выпуск 2013\XBpXu-lTY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ФОТО ВЫПУСКНИКОВ\выпуск_2008\выпуск 2014\2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r="10379" b="5055"/>
          <a:stretch/>
        </p:blipFill>
        <p:spPr bwMode="auto">
          <a:xfrm>
            <a:off x="3645" y="0"/>
            <a:ext cx="91403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ФОТО ВЫПУСКНИКОВ\выпуск_2008\выпуск 2014\2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0" t="16729" r="12677"/>
          <a:stretch/>
        </p:blipFill>
        <p:spPr bwMode="auto">
          <a:xfrm>
            <a:off x="9628" y="0"/>
            <a:ext cx="91343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ФОТО ВЫПУСКНИКОВ\выпуск_2008\выпуск 2014\uiGK2Ptt6s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r="4465"/>
          <a:stretch/>
        </p:blipFill>
        <p:spPr bwMode="auto">
          <a:xfrm>
            <a:off x="5198" y="-1"/>
            <a:ext cx="91388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ФОТО ВЫПУСКНИКОВ\выпуск_2008\выпуск 2015\Mb0BW8glvS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ФОТО ВЫПУСКНИКОВ\выпуск_2008\выпуск 2015\ufu1Zpjppo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51" b="13059"/>
          <a:stretch/>
        </p:blipFill>
        <p:spPr bwMode="auto">
          <a:xfrm>
            <a:off x="0" y="-1"/>
            <a:ext cx="9144000" cy="688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ФОТО ВЫПУСКНИКОВ\выпуск_2008\выпуск 2016\b7JyUjI5mQ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ФОТО ВЫПУСКНИКОВ\выпуск_2008\выпуск 2016\LiyKshAvd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"/>
            <a:ext cx="6768752" cy="68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ФОТО ВЫПУСКНИКОВ\выпуск_2008\выпуск 2016\SKjsaHav2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"/>
            <a:ext cx="9144000" cy="68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ФОТО ВЫПУСКНИКОВ\выпуск_2008\J6zz-dQ_m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322" y="0"/>
            <a:ext cx="92793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14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ФОТО ВЫПУСКНИКОВ\выпуск_2008\выпуск 2008\S8004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13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ФОТО ВЫПУСКНИКОВ\выпуск_2008\rVTvUSOZ5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" y="332656"/>
            <a:ext cx="914351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684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:\ФОТО ВЫПУСКНИКОВ\выпуск_2008\выпуск 2011\191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ФОТО ВЫПУСКНИКОВ\выпуск_2008\выпуск 2011\DSC_00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4776" r="18914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ФОТО ВЫПУСКНИКОВ\выпуск_2008\выпуск 2011\DSC_0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ФОТО ВЫПУСКНИКОВ\выпуск_2008\выпуск 2012\IMG_4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ФОТО ВЫПУСКНИКОВ\выпуск_2008\выпуск 2012\sj7T7Qk4Fk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85"/>
            <a:ext cx="9144000" cy="68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ФОТО ВЫПУСКНИКОВ\выпуск_2008\выпуск 2012\uoOJqNoHS5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ФОТО ВЫПУСКНИКОВ\выпуск_2008\выпуск 2012\Zre7C21ltS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44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Kath</dc:creator>
  <cp:lastModifiedBy>Kath</cp:lastModifiedBy>
  <cp:revision>5</cp:revision>
  <dcterms:created xsi:type="dcterms:W3CDTF">2017-02-02T17:26:47Z</dcterms:created>
  <dcterms:modified xsi:type="dcterms:W3CDTF">2017-02-02T19:21:55Z</dcterms:modified>
</cp:coreProperties>
</file>