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65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2" d="100"/>
          <a:sy n="82" d="100"/>
        </p:scale>
        <p:origin x="-103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8FE0-B1CB-42DA-B4D2-A8DF83687F69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4CE7-F534-48F5-82FA-082397DC8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05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2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69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8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40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7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2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48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8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12C4-A68A-4647-A6DD-6A28ADF1E708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F8ED-7F54-4DBF-950B-78863377EF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15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27584" y="332656"/>
            <a:ext cx="8316416" cy="4431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66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72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ПАРАД</a:t>
            </a:r>
          </a:p>
          <a:p>
            <a:pPr algn="ctr"/>
            <a:r>
              <a:rPr lang="ru-RU" sz="7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ПРОФЕССИОННЫХ</a:t>
            </a:r>
          </a:p>
          <a:p>
            <a:pPr algn="ctr"/>
            <a:r>
              <a:rPr lang="ru-RU" sz="72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ПРЕДПОЧТЕНИЙ</a:t>
            </a:r>
            <a:endParaRPr lang="ru-RU" sz="72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6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12776"/>
            <a:ext cx="903416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бойтесь поменять профессию</a:t>
            </a:r>
            <a:endParaRPr lang="ru-RU" sz="88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29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896448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Бытующее мнение о престижности профессии</a:t>
            </a:r>
            <a:endParaRPr lang="ru-RU" sz="88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08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896448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Выбор </a:t>
            </a:r>
          </a:p>
          <a:p>
            <a:pPr algn="ctr"/>
            <a:r>
              <a:rPr lang="ru-RU" sz="88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профессии под влиянием товарищей</a:t>
            </a:r>
            <a:endParaRPr lang="ru-RU" sz="88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9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896448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Перенос отношения к человеку на профессию</a:t>
            </a:r>
            <a:endParaRPr lang="ru-RU" sz="88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81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213674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0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</a:t>
            </a:r>
            <a:r>
              <a:rPr lang="ru-RU" sz="8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Романтичная» или</a:t>
            </a:r>
          </a:p>
          <a:p>
            <a:pPr algn="ctr"/>
            <a:r>
              <a:rPr lang="ru-RU" sz="7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«интеллигентная»</a:t>
            </a:r>
          </a:p>
          <a:p>
            <a:pPr algn="ctr"/>
            <a:r>
              <a:rPr lang="ru-RU" sz="72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профессия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4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21367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0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Профессия, обещающая большие деньги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48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21367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0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Отождествление учебного предмета с профессией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36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213674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0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Устаревшие представления о характере труда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4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21367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Нежелание и неумение разобраться </a:t>
            </a:r>
          </a:p>
          <a:p>
            <a:pPr algn="ctr"/>
            <a:r>
              <a:rPr lang="ru-RU" sz="7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своих личностных качествах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0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21367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72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7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Незнание и недооценка своих физических</a:t>
            </a:r>
          </a:p>
          <a:p>
            <a:pPr algn="ctr"/>
            <a:r>
              <a:rPr lang="ru-RU" sz="72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особенностей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5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42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32656"/>
            <a:ext cx="9036496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МОГУ+ ХОЧУ+НАДО =</a:t>
            </a:r>
          </a:p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ПРАВИЛЬНЫЙ ВЫБОР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4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260648"/>
            <a:ext cx="921367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72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7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Незнание и недооценка своих физических</a:t>
            </a:r>
          </a:p>
          <a:p>
            <a:pPr algn="ctr"/>
            <a:r>
              <a:rPr lang="ru-RU" sz="72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особенностей</a:t>
            </a:r>
            <a:endParaRPr lang="ru-RU" sz="72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4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theway4u.org/sitebuilder/images/business_ppt_background-1204x9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i.sunhome.ru/foto/213/kandidati-v-talismani-olimpiadi-2014-v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24100"/>
            <a:ext cx="4880841" cy="400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8596" y="2214554"/>
            <a:ext cx="11040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66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89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00958" y="2214554"/>
            <a:ext cx="9361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70</a:t>
            </a:r>
          </a:p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77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44356"/>
              </p:ext>
            </p:extLst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www.theway4u.org/sitebuilder/images/business_ppt_background-1204x9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0"/>
            <a:ext cx="9159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579273"/>
              </p:ext>
            </p:extLst>
          </p:nvPr>
        </p:nvGraphicFramePr>
        <p:xfrm>
          <a:off x="1524001" y="1397000"/>
          <a:ext cx="6548463" cy="4175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2821"/>
                <a:gridCol w="2182821"/>
                <a:gridCol w="2182821"/>
              </a:tblGrid>
              <a:tr h="1391713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D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D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D961"/>
                    </a:solidFill>
                  </a:tcPr>
                </a:tc>
              </a:tr>
              <a:tr h="1391713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D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D961"/>
                    </a:solidFill>
                  </a:tcPr>
                </a:tc>
              </a:tr>
              <a:tr h="1391713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D9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5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D96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0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802" y="2420888"/>
            <a:ext cx="912019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СОВЕТЫ ПО ВЫБОРУ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ПРОФЕССИИ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7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3879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802" y="1628800"/>
            <a:ext cx="918987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ЗНАНИЯ О</a:t>
            </a:r>
          </a:p>
          <a:p>
            <a:pPr algn="ctr"/>
            <a:r>
              <a:rPr lang="ru-RU" sz="7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ПРОФЕССИЯХ</a:t>
            </a:r>
            <a:endParaRPr lang="ru-RU" sz="7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10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802" y="1772816"/>
            <a:ext cx="918987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МНЕНИЕ </a:t>
            </a:r>
          </a:p>
          <a:p>
            <a:pPr algn="ctr"/>
            <a:r>
              <a:rPr lang="ru-RU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БЛИЗКИХ ЛЮДЕЙ</a:t>
            </a:r>
            <a:endParaRPr lang="ru-RU" sz="6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2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73" y="0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801" y="1484784"/>
            <a:ext cx="9120199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УРОВЕНЬ</a:t>
            </a:r>
          </a:p>
          <a:p>
            <a:pPr algn="ctr"/>
            <a:r>
              <a:rPr lang="ru-RU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ПРИТЯЗАНИЯ И</a:t>
            </a:r>
          </a:p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САМООЦЕНКА</a:t>
            </a:r>
            <a:endParaRPr lang="ru-RU" sz="6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13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802" y="1628800"/>
            <a:ext cx="918987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ЛИЧНЫЙ</a:t>
            </a:r>
          </a:p>
          <a:p>
            <a:pPr algn="ctr"/>
            <a:r>
              <a:rPr lang="ru-RU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ПРОФЕССИОНАЛЬНЫЙ ПЛАН</a:t>
            </a:r>
            <a:endParaRPr lang="ru-RU" sz="6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46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802" y="1484784"/>
            <a:ext cx="9120198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СПОСОБНОСТИ </a:t>
            </a:r>
          </a:p>
          <a:p>
            <a:pPr algn="ctr"/>
            <a:r>
              <a:rPr lang="ru-RU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6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СКЛОННОСТИ</a:t>
            </a:r>
            <a:endParaRPr lang="ru-RU" sz="6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60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mirpps.ru/fon-dlja-prezentacii/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1" y="-111524"/>
            <a:ext cx="9189873" cy="708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412776"/>
            <a:ext cx="9034162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ОШИБКИ</a:t>
            </a:r>
          </a:p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ВЫБОРЕ</a:t>
            </a:r>
          </a:p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ПРОФЕССИИ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03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111</Words>
  <Application>Microsoft Office PowerPoint</Application>
  <PresentationFormat>Экран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Администратор</cp:lastModifiedBy>
  <cp:revision>30</cp:revision>
  <dcterms:created xsi:type="dcterms:W3CDTF">2014-01-27T15:47:19Z</dcterms:created>
  <dcterms:modified xsi:type="dcterms:W3CDTF">2016-01-24T10:23:39Z</dcterms:modified>
</cp:coreProperties>
</file>