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4C27-EB52-4626-B0DC-904F9421625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A29B5B-53BF-4AEB-8525-DA5139416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4C27-EB52-4626-B0DC-904F9421625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9B5B-53BF-4AEB-8525-DA5139416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4C27-EB52-4626-B0DC-904F9421625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9B5B-53BF-4AEB-8525-DA5139416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4C27-EB52-4626-B0DC-904F9421625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A29B5B-53BF-4AEB-8525-DA5139416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4C27-EB52-4626-B0DC-904F9421625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9B5B-53BF-4AEB-8525-DA5139416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4C27-EB52-4626-B0DC-904F9421625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9B5B-53BF-4AEB-8525-DA5139416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4C27-EB52-4626-B0DC-904F9421625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A29B5B-53BF-4AEB-8525-DA5139416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4C27-EB52-4626-B0DC-904F9421625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9B5B-53BF-4AEB-8525-DA5139416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4C27-EB52-4626-B0DC-904F9421625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9B5B-53BF-4AEB-8525-DA5139416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4C27-EB52-4626-B0DC-904F9421625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9B5B-53BF-4AEB-8525-DA5139416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4C27-EB52-4626-B0DC-904F9421625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9B5B-53BF-4AEB-8525-DA5139416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9A4C27-EB52-4626-B0DC-904F94216254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A29B5B-53BF-4AEB-8525-DA5139416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686800" cy="3500438"/>
          </a:xfrm>
        </p:spPr>
        <p:txBody>
          <a:bodyPr>
            <a:normAutofit/>
          </a:bodyPr>
          <a:lstStyle/>
          <a:p>
            <a:pPr algn="ctr"/>
            <a:r>
              <a:rPr lang="be-BY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БЕЛАРУСКІЯ</a:t>
            </a:r>
            <a:br>
              <a:rPr lang="be-BY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</a:br>
            <a:r>
              <a:rPr lang="be-BY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ПІСЬМЕННІКІ – ЮБІЛЯРЫ</a:t>
            </a:r>
            <a:br>
              <a:rPr lang="be-BY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</a:br>
            <a:r>
              <a:rPr lang="be-BY" sz="5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2023 ГОДА</a:t>
            </a:r>
            <a:endParaRPr lang="ru-RU" sz="5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 descr="G:\Для Юли\БЕЛАРУСКІЯ ПІСЬМЕННІКІ ЮБІЛЯРЫ 2023\В.-Д. Марцинкевич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4612" y="3429000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Для Юли\БЕЛАРУСКІЯ ПІСЬМЕННІКІ ЮБІЛЯРЫ 2023\К. Буйло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G:\Для Юли\БЕЛАРУСКІЯ ПІСЬМЕННІКІ ЮБІЛЯРЫ 2023\М. Гарэц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71546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G:\Для Юли\БЕЛАРУСКІЯ ПІСЬМЕННІКІ ЮБІЛЯРЫ 2023\П. Прануз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929066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ля Юли\БЕЛАРУСКІЯ ПІСЬМЕННІКІ ЮБІЛЯРЫ 2023\А. Бачыл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071546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G:\Для Юли\БЕЛАРУСКІЯ ПІСЬМЕННІКІ ЮБІЛЯРЫ 2023\Я. Мау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G:\Для Юли\БЕЛАРУСКІЯ ПІСЬМЕННІКІ ЮБІЛЯРЫ 2023\С. Грахоус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929066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Для Юли\БЕЛАРУСКІЯ ПІСЬМЕННІКІ ЮБІЛЯРЫ 2023\М. Пракапови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929066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G:\Для Юли\БЕЛАРУСКІЯ ПІСЬМЕННІКІ ЮБІЛЯРЫ 2023\Н. Маця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G:\Для Юли\БЕЛАРУСКІЯ ПІСЬМЕННІКІ ЮБІЛЯРЫ 2023\Э. Агняцве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71546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Для Юли\БЕЛАРУСКІЯ ПІСЬМЕННІКІ ЮБІЛЯРЫ 2023\П. Пестра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G:\Для Юли\БЕЛАРУСКІЯ ПІСЬМЕННІКІ ЮБІЛЯРЫ 2023\Я. Янішчы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3" descr="G:\Для Юли\БЕЛАРУСКІЯ ПІСЬМЕННІКІ ЮБІЛЯРЫ 2023\А. Мицкевич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929066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</TotalTime>
  <Words>1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БЕЛАРУСКІЯ ПІСЬМЕННІКІ – ЮБІЛЯРЫ 2023 ГОДА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2023-01-18T09:41:36Z</dcterms:created>
  <dcterms:modified xsi:type="dcterms:W3CDTF">2023-01-18T11:20:22Z</dcterms:modified>
</cp:coreProperties>
</file>